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8" r:id="rId4"/>
    <p:sldId id="277" r:id="rId5"/>
    <p:sldId id="265" r:id="rId6"/>
    <p:sldId id="270" r:id="rId7"/>
    <p:sldId id="269" r:id="rId8"/>
    <p:sldId id="272" r:id="rId9"/>
    <p:sldId id="271" r:id="rId10"/>
    <p:sldId id="273" r:id="rId11"/>
    <p:sldId id="274" r:id="rId12"/>
    <p:sldId id="275" r:id="rId13"/>
    <p:sldId id="276" r:id="rId14"/>
    <p:sldId id="268" r:id="rId15"/>
    <p:sldId id="267" r:id="rId16"/>
    <p:sldId id="261" r:id="rId17"/>
    <p:sldId id="257" r:id="rId18"/>
    <p:sldId id="258" r:id="rId19"/>
    <p:sldId id="259" r:id="rId20"/>
    <p:sldId id="262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35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9754 5680 0,'-53'0'63,"36"0"-47,-19 0-1,-16 0 1,-54 0-1,35 0 1,18 0 0,0 0-1,0 0 1,18 0-16,-18 0 16,0 0-1,0 0 110,0 0-109,36 0-1,-89 17 1,0-17 0,-35 0-1,88 36 1,36-36 15,-19 0 0,19 0-31,-19 0 16,-17 0 15,0 0-15,36 0 0,-18 0-1,17 0 1,-17 0-1,-18 0 1,35 0 78,36 0 15,52-18-109,-17 18 16,53-53-1,-53 53 1,-18-35 0,18 35 124,-35 0-124,17 0 0,18 0 15,-35 0-16,35 0 1,-18-18 0,-18 18-1,19 0 1,-19 0 31,36 0-32,-17-35 1,16 35-16,1-18 31,-35 18-15,17 0 0,-17 0-1,17 0 1,18 0-1,-35 0 1,17 0-16,-17 0 16,35 0-1,-18 0 1,18 0 0,17 0 46,-87 0 94,-1 0-140,-35 0-16,-53 0 16,53 0-1,-52 0 1,52 18-1,-88-18 1,88 0 0,-18 0 15,36 0-15,-18 0-1,35 0 1,-17 0 62,17 0-62,-17 53-16,17-53 31,-17 0 0,18 0-15,-19 17 15,54-17 63,70 0-79,-17 0-15,34-17 16,1-1 0,35-17-1,-88 17 1,18 18-1,-18 0 1,0 0 0,0 0 15,-18 0-15,-88 0 140,-18 0-141,36 0-15,-35 0 16,17 0-16,-36 0 16,19 0 15,-18 0-15,70 0-1,-17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2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24306 1640 0,'18'36'63,"-18"-1"-48,35 36-15,-17 87 16,17 107-1,-17-1 1,-18-105 0,0 0-16,0 211 15,0 195 1,0-283 0,0-123-1,0-106 1,0-18-1,0 18-15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2.7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24571 3351 0,'53'0'110,"106"0"-95,70 0-15,88 0 16,424 0 0,-370 0-16,34 0 15,-387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3.7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24024 2663 0,'-35'0'16,"17"0"-1,-17 71 1,35 17 0,-18 36-1,18 34 17,0 1-17,0 88 1,0 18-1,0-195-15,0 89 16,0 106 0,0-18-1,0-177-15,0 71 16,0 36 0,0-89-1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4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22490 4674 0,'17'0'31,"1"0"47,17 0-62,-17 0-1,141 0 1,87 0-16,72 0 16,70 0-16,565 0 31,-1 0-16,-229 0-15,-493 0 16,-89 18 15,88 35-15,71 35 0,17 18 15,-140-53-31,70 0 15,-230-53 1,19 0 62,34 17-78,36 19 16,211 34-1,-123 18-15,142 18 16,-89 0 0,-230-88-1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6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14940 7426 0,'0'0'0,"0"0"0,0 0 0,0 917 0,0-723 0,0-17 0,0-177 0,0 0 0,0 211 0,0-211 0,0 212 0,0 0 16,0 17-16,0-53 16,0 1-16,0-36 15,0-18 1,0-17-16,0 0 16,0-35-16,0-19 15,0 1-15,0-35 16,0 0-1,0-18-15,0 0 16,0 0-16,0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6.7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14870 8061 0,'0'0'0,"0"0"16,0 0-1,0 0-15,0 0 16,0 0-16,0 0 15,0 0-15,158 0 16,-87 0-16,17 0 16,36-18-1,-1 1-15,36-19 16,17 1 0,18-18-16,0-17 15,36 17-15,-19 17 16,1-16-1,-18 16-15,18 1 0,-36-36 16,0 19-16,-17 16 16,0 19-1,-36-1 1,-17 18-16,18 0 0,-19 0 16,-34 18-1,17 17-15,-17 35 16,-18 1-16,-18 17 15,0 36-15,-17-1 16,0 18 0,-18 18-16,0 0 15,0 17-15,0 18 16,-18 0 0,18-17-16,-18-1 15,1 0-15,-1 1 16,0-18-1,18-18-15,-17-36 16,-1 19-16,0-36 16,1 0-16,17 18 15,-36-18 1,1-17-16,0-1 16,-18 1-16,0 0 15,0-1-15,0 1 16,-17-1-1,-1-52-15,1 0 16,70-18-16,0 0 16,0 0-16,0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7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17057 6738 0,'0'0'0,"0"0"0,0 0 15,88 88-15,-53-17 16,1 17-16,-36 35 16,0 19-1,0-1-15,0 17 16,-36 1-16,1 35 16,0-35-16,-18 0 15,-18-1 1,1-16-16,17-19 15,-18-17-15,1-18 16,-1-17 0,71-71-16,0 0 15,0 0-15,0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7.4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16633 9013 0,'0'0'0,"0"0"15,0 0-15,124 36 16,-71-19 0,17 1-16,1 17 15,0-17-15,-1 17 16,1 1-16,-1-19 15,18 1 1,1-1-16,-1 1 16,0 0-1,-17-1-15,17 1 16,0 0-16,-88-18 16,0 0-16,0 0 15,0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7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20126 7179 0,'0'0'0,"0"0"16,0 0-16,0 0 16,0 0-16,176 53 15,-70-35 1,18-1-1,34-34-15,1-1 16,53-17-16,0 17 16,17-17-16,18 17 15,-18 18-15,36-18 16,-18 1-16,-18-1 16,-35 18-1,-18 0-15,-35 0 16,-35 0-16,-106 0 15,0 0 1,0 0-16,0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8.3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22066 6456 0,'0'0'16,"0"0"-16,0 0 15,0 141 1,-17-53-16,-19 53 16,-34 18-16,-36 35 15,-18 18-15,-34-1 16,-19 19-1,1-1-15,-18 0 16,18 18-16,-1-35 16,1-36-16,17 1 15,18-36 1,17-35-16,124-106 16,0 0-16,0 0 15,0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46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13494 2611 0,'0'-18'16,"17"18"62,54 0-63,299 0 1,318 0 0,88 0-1,-440 18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8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20796 8484 0,'0'0'0,"0"0"15,0 0 1,71 71-16,-18-18 15,-18 17-15,0 36 16,18 18 0,-35 17-16,17 0 15,-17 0-15,-1 35 16,-17 1-16,0-1 16,0 1-16,-17-1 15,17-17 1,0-18-16,0 0 15,0-141 1,0 0-16,0 0 16,0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9.4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21819 8484 0,'0'0'0,"0"0"16,0 0-16,0 0 15,0 0-15,0 0 16,141-17 0,-70-1-16,17-17 15,0 17-15,-17-17 16,17 17-1,18 18-15,-18-35 16,0 35-16,1 0 16,-19 18-16,-17-1 15,-18 54 1,1-1-16,-19 1 16,-17 17-16,-17 18 15,-19 0-15,19 17 16,-19-17-1,1 0-15,17-18 16,-17-17-16,18-18 16,17-1-1,0 1-15,17-35 16,18 17-16,1-17 16,17 0-16,17-1 15,18 1 1,1-1-16,-1-17 15,0 36-15,0-1 16,-17-17-16,-1 35 16,1 17-1,-18-17-15,0 18 16,-36 17-16,-17 0 16,0 18-16,-17 0 15,-1 0 1,-35-1-16,-17-16 15,-19 34-15,-34-35 16,17 18 0,-35-18-16,17-17 15,-17-18-15,141-53 16,0 0 0,0 0-16,0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0:59.8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22225 9648 0,'0'0'15,"0"0"-15,0 0 16,0 0-16,0 0 16,0 0-1,0 0 1,0 0-16,0 0 0,0 0 15,0 0 1,194-35-16,-88 0 16,17 17-16,36-17 15,-18 17-15,18-17 16,0 0 0,-1 17-1,1 18-15,0-17 16,0 17-16,-1 0 15,-158 0-15,0 0 16,0 0 0,0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18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14711 11606 0,'0'0'0,"0"0"15,0 0-15,0 0 16,0 0-16,0 0 15,0 0 1,0 0-16,0 0 16,0 0-16,0 0 15,0 0 1,0 0-16,0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19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14464 11501 0,'0'0'0,"0"0"15,0 0-15,0 0 16,0 0-16,0 0 15,0 0 1,0 0-16,0 0 16,0 0-16,0 0 15,0 0-15,0 0 16,0 0 0,0 0-16,176 0 15,-123 0 1,0 0-16,18 0 0,17 0 15,18 0 1,0 0-16,17 0 16,18 0-16,0 0 15,18 0-15,0 0 16,-1 0 0,19 0-16,17 0 15,0 0-15,0 0 16,35 17-16,1-17 15,-1 0 1,0 0-16,36 18 16,-18-18-16,35 0 15,-17 0 1,34 0-16,-16 0 16,16 0-16,1 0 15,0 0-15,0 0 16,0 0-1,0 0-15,0 0 16,-1-18-16,1 18 16,-17-35-1,-1 0-15,0 35 16,-17-18-16,-1 0 16,-17 1-16,-35-1 15,-18 18 1,-18-18-16,-17 18 15,-18 0 1,-35 0-16,17 0 16,-34 0-16,-37 18 15,-52-18-15,0 0 16,0 0-16,0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0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13529 1940 0,'0'0'16,"0"0"-16,0 0 15,0 0-15,0 0 16,0 0-16,0 0 16,0 0-1,0 0-15,0 0 16,0 0-16,0 0 15,0 0-15,53 124 16,-53-54 0,0 36-16,0 53 15,0 0-15,18 35 16,-1 35-16,1 18 16,0-18-1,-18 36-15,17-1 16,1 36-1,17 0-15,-17 0 16,-1 53-16,19 0 16,-19-1-16,19 19 15,-1-1-15,35-17 16,-17 17 0,0-17-16,0 0 15,18-18-15,-18 0 16,0 18-16,-1-53 15,1 17 1,-17-17-16,17 0 16,-18-35-16,18-1 15,-36-17-15,19-18 16,-19-17 0,19-18-16,-1-17 15,-35-36 1,17-18-16,1-17 15,0-35-15,-18-71 16,0 0-16,0 0 16,0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2.3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13388 1834 0,'0'0'0,"0"0"15,0 0 1,0 0-16,0 0 16,0 0-16,0 0 15,159 0-15,-89 0 16,18 0-16,18 0 16,18 0-1,17 0-15,35 0 16,18 0-16,36 0 15,17 0-15,17 0 16,18-17 0,18-1-16,0 1 15,35 17-15,18-18 16,0 0 0,17-17-16,36 17 15,0-17-15,17 17 16,35-17-16,1 0 15,70 17 1,18-52-16,35 17 16,18 0-16,0 0 15,17 0-15,-35 0 16,-35 35 0,-18-17-16,-53 18 15,-35 17-15,-70 0 16,-54 0-1,-35 0-15,-52 0 16,-1 0-16,0 0 16,-35 0-16,0 0 15,0 0 1,-17 0-16,-1 0 16,1 0-1,-19 0-15,1 35 16,-18-18-16,0 36 15,0-17-15,-17 34 16,-1 18-16,-34 1 16,16 34-16,-34 1 15,-18 34 1,0 1-16,-36 17 16,1 54-1,-18-19-15,-18 1 16,1 53-16,-36-18 15,0 17-15,0 18 16,-18-17-16,1 17 16,-18 18-1,-1-18-15,1 1 16,0 16-16,0-16 16,-18-1-1,0 0-15,18-17 16,0-18-16,-18 17 15,18-35-15,0 18 16,17-35 0,-17 0-16,0-1 15,-1-17-15,1-17 16,18-18 0,-1-1-16,1 1 15,17-35-15,-18-1 16,18 0-16,0-34 15,0-1 1,0-18-16,1 19 16,16-1-16,-17-18 15,18 1-15,-18-18 16,18 0-16,0 0 16,-1 0-1,1-18-15,0 18 16,-18-18-16,18 0 15,-18 1 1,17-1-16,-17 18 16,1-18-16,-19 18 15,18-35-15,-17 17 16,-1-17-16,-17 17 16,0 0-1,-1-17-15,-16 17 16,-19-17-16,1 17 15,-18 0 1,-18-17-16,0 0 16,-17-1-16,-18 1 15,-36-1-15,-34 19 16,264-36-16,0 0 16,0 0-1,0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8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15328 12965 0,'0'0'0,"0"0"16,0 0-16,0 0 16,0 0-16,0 0 15,0 0 1,0 0-16,0 0 16,0 0-1,0 0-15,0 0 16,0 0-16,0 0 15,0 0-15,0 0 16,141 17-16,-88 1 16,35 0-1,1-1 1,-19-17-16,36 0 16,0 0-16,-18 0 0,36 0 15,-19 0 1,19 0-16,-18 0 15,17 0-15,-17 0 16,0 0-16,0 0 16,-18 0-1,-18 0 1,1-17-16,-71 17 0,0 0 16,0 0-1,0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8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16422 12435 0,'0'0'0,"0"0"15,0 0-15,0 0 16,0 0-16,0 0 15,0 194 1,0-88-16,0 18 16,-18-1-16,1 36 15,17-18 1,-18 18-16,0 0 16,1-18-16,-19-18 15,36 1-15,-35-19 16,35-105-1,0 0-15,0 0 16,0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9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15152 15152 0,'0'0'15,"0"0"-15,0 0 16,0 0-16,0 0 16,0 0-1,0 0-15,0 0 16,0 0-16,0 0 16,88-88-1,-17 17-15,17-17 16,35 17-16,18-17 15,18-35-15,17 17 16,1 0-16,17 0 16,-18-17-1,18 17-15,-17 0 16,-19-17-16,19 17 16,-18-18-16,-1 36 15,-17 0 1,-17 17-16,-1 18 15,-34-17-15,16 35 16,-16-1-16,-1 36 16,-18-17-1,1 17-15,-18 0 16,0 17 0,0 1-16,-36 35 0,19-18 15,-19 36 1,1 17-16,-18 0 15,0 18-15,0 17 16,0-17 0,0 0-16,-18 17 15,-17-17-15,17 0 16,-17-18-16,0-17 16,35-71-1,0 0-15,0 0 16,0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47.1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15134 1746 0,'-35'-35'47,"-18"88"-16,35 17-16,-35 36 1,-105 159-16,52 88 16,18 17-1,17 0 17,-88 160-17,124-319 1,17-105-1,-17-88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9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17921 12488 0,'0'0'0,"0"0"16,0 0-16,0 0 15,0 0 1,-53 106-16,36-18 16,17 18-16,-18 0 15,0 35 1,18 0-16,-17 0 16,-1 0-16,18-17 15,0-18-15,0-106 16,0 0-1,0 0 1,0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29.8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17357 12030 0,'0'0'16,"0"0"-16,0 0 16,0 0-16,-71 123 15,71-52 1,-35-1-16,0 19 16,17-1-16,-35 35 15,0 18 1,0 18-16,0 35 15,0 0-15,18 0 16,-18 18-16,36-1 16,-1-17-1,18-17-15,0-1 16,0 1-16,18-36 16,-1 18-16,18-18 15,1 0 1,34 0-16,1-35 15,-1 0-15,19-36 16,-1 1-16,18-1 16,-1 1-1,19-54-15,-1 1 16,18-18 0,1-18-16,-1 1 15,17-19-15,-158 36 16,0 0-16,0 0 15,0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0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19861 13388 0,'0'0'0,"0"0"15,0 0-15,0 0 16,0 0-1,0 0-15,0 0 16,159 18-16,-88-18 16,17 0-1,0 0-15,18 0 16,-18 0-16,18 0 16,17 0-16,-34 0 15,16 0 1,-105 0-16,0 0 15,0 0-15,0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0.9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20161 12823 0,'0'0'0,"0"0"16,0 195-1,0-107-15,18 53 16,-18 0 0,18 18-16,-18-18 15,0 18-15,0 17 16,-18-17-16,0-1 15,18 1 1,-17-18-16,-1-17 16,0-36-16,18-17 15,0-19 1,0 19-16,0-36 0,0 1 16,0-19-1,0-17-15,0 18 16,0-18-16,18 0 15,17-18-15,1 1 16,16-36 0,-52 53-16,0 0 15,0 0-15,0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1.1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22684 12682 0,'0'0'0,"0"0"15,0 0-15,70 89 16,-52-37 0,17 54-16,-17 0 15,-1-18-15,1 36 16,-18-1-16,18-17 15,-18-18 1,17 18-16,1-18 16,-18 18-1,0 0-15,0-106 0,0 0 16,0 0 0,0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1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22772 14199 0,'0'0'0,"0"0"15,0 0 1,159-53-16,-71 18 16,18 17-16,17-17 15,1 18 1,17 17-16,0-18 15,0 0-15,0 18 16,0 0-16,-35 0 16,0 0-1,-36 0-15,-70 0 16,0 0-16,0 0 16,0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1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21678 13035 0,'0'0'16,"0"0"-16,0 0 15,0 0-15,0 0 16,18 194-16,-1-88 16,-17 35-1,0 0-15,0 18 16,0 17-16,0-17 16,0 18-1,0-19-15,0 1 16,0-18-16,0-141 15,0 0 1,0 0-16,0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2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21167 14958 0,'0'0'0,"0"0"16,0 0-16,0 0 16,0 0-16,0 0 15,123 17-15,-52 19 16,17-19 0,35 1-16,1 0 15,17-18-15,18 17 16,35-17-16,17 0 15,19-17 1,17 17-16,0 0 16,17 0-16,1 0 15,-265 0-15,0 0 16,0 0 0,0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2.9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26405 11942 0,'0'0'0,"-105"176"16,16-53-1,-16 36-15,-19 35 16,1-17-16,17-1 16,18-17-16,17-53 15,18-1-15,35-69 16,18-19-16,36-17 15,-1 0 1,36-17-16,-18 17 16,-1 0-16,1 0 15,18 0-15,-36 17 16,0 36 0,-17 18-16,-18 52 15,0-17-15,-18 53 16,1 0-16,-1-1 15,1 1 1,17-18-16,0-17 16,0-1-16,0-17 15,0-18 1,0-17-16,17-18 16,18-36-16,-35-17 15,0 0 1,0 0-16,0 0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3.6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28416 10513 0,'0'0'15,"0"0"-15,0 0 16,106 70 0,-53-52-16,18 0 15,17-1-15,-18 1 16,1-18-16,-18 0 15,0 18-15,-36-1 16,-17 18 0,0 18-16,-70 0 15,70-53-15,0 0 16,0 0 0,-476 406-16,282-247 15,88-53-15,17-36 16,37-35-16,16 1 15,36-19-15,53-17 16,18 0 0,17 0-16,35 0 15,1 0-15,-1 0 16,18 0 0,-52 36-16,17-1 15,-18 35-15,-53 1 16,-35 17-16,-18 36 15,-52-1-15,-1 1 16,-35-1 0,18 18-16,18-53 15,17 1-15,0-19 16,35-17 0,18-53-16,18 0 15,52 0-15,19 0 16,16-35-16,1-1 15,-18 19 1,18-18-16,-18 17 16,-17-17-1,-36-1-15,-35 36 16,0 0-16,0 0 16,0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48.4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13917 4780 0,'18'0'31,"52"-53"-15,18 0-16,230-105 15,123-19 1,35-34 0,-335 105-1,36 53 1,-36-53 0,-88 106-1,53-88 1,-54 88-1,-34 0 32,123-159-47,89-53 16,228-52 0,-176 34 15,-17-17-16,-124 89 1,-88 140 0,-35 18 62,70 0-63,35 0-15,336-35 16,123 17 0,-529 18-1,-35 18 79,-18 52-94,0 36 16,0 159-1,0 35 1,0-18 0,-18-123-16,-35 158 15,-53-52 1,36-71-1,-36-88 1,-53 105 15,124-193-15,17-36 78,-17-52-79,17-36-15,-17-88 16,-36-247 0,-34-71-1,-1 71 1,53 36-1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4.1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28222 12241 0,'0'0'0,"0"0"15,0 0 1,-53 89-16,0-19 16,-17 54-16,-18 34 15,-18-17-15,-35 1 16,0 34-1,17-17-15,1-36 16,-1 1-16,36-18 16,0-36-16,0-35 15,88-35 1,0 0-16,0 0 16,-89 0-1,89 18-15,18 0 16,0-1-16,52 1 15,-17 0-15,18 34 16,17 37-16,-18 16 16,19-16-1,-1 34-15,0-17 16,-17 17-16,-1 1 16,1-18-1,17 0-15,-18-18 16,1-18-16,17-17 15,-35 0-15,0 0 16,-53-53-16,0 0 16,0 0-1,0 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4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27411 14005 0,'0'0'0,"0"0"15,0 0-15,0 0 16,0 0-16,70-70 16,19 34-1,16-34-15,19 17 16,35 0-16,35 0 15,0 0-15,17-17 16,19 52 0,-1-17-16,0 17 15,-17 18-15,0 0 16,-36 0 0,0 0-16,-34 18 15,-19 35-15,-17 0 16,-36 0-16,-17 35 15,-35 0 1,-18-18-16,-35 36 16,35-106-16,0 0 15,0 0 1,0 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4.8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27764 14270 0,'0'0'16,"0"0"-16,0 0 15,176 0 1,-35 0-16,0 0 15,18 0-15,17-35 16,-17-1-16,18 19 16,-19-19-16,-17 19 15,-17-1 1,-18 18-16,-106 0 16,0 0-16,0 0 15,0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5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28663 13547 0,'0'0'0,"0"0"15,0 194-15,0-88 16,0 17-16,0 36 15,0-18-15,0 0 16,0 18-16,18-36 16,-1 1-1,-17-36-15,36-35 16,-36-53-16,0 0 16,0 0-1,0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5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29528 13811 0,'0'0'15,"0"0"-15,0 0 16,0 0 0,0 0-16,0 230 15,-18-89-15,0 17 16,1 1-16,17 18 15,17-1-15,19 0 16,-1-35 0,-35-141-16,0 0 15,0 0-15,0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5.8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30198 11765 0,'0'0'0,"0"0"16,0 0-16,159-17 16,-71 17-16,18 0 15,-1 0 1,-16 35-16,-1-18 16,0 36-1,-17-17-15,-19-1 16,-16 53-16,-36 0 15,-36 36-15,-16 17 16,-37 18-16,-16 17 16,-19 0-1,18-17-15,-17-18 16,35 0-16,88-141 16,0 0-1,0 0-15,0 0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6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30939 12841 0,'0'0'0,"0"0"15,-18 194 1,0-70-16,1 34 15,-19-17-15,19 18 16,17-18 0,0 0-16,17-35 15,1-18-15,0-17 16,35-18-16,-18 0 16,35-35-1,-17-1-15,0-17 16,0 0-16,0-35 15,-18 0-15,1-18 16,-19 17 0,-17-17-16,0-17 15,0-1-15,0 18 16,-17-17 0,-19 17-16,1 0 15,-18 18-15,0-18 16,0 18-1,0-18-15,-17 35 16,35-17-16,-18 17 16,17 0-16,36 18 15,0 0 1,0 0-16,0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6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31274 11712 0,'0'0'0,"0"0"15,0 0-15,141-70 16,-53 52-1,-17 0-15,17 1 16,18 17-16,-1-18 16,-34 18-1,17 0-15,0 0 16,-17 18-16,0 52 16,-19 19-1,-34 34-15,17 0 16,-17 19-16,0-1 15,-18-18-15,0 18 16,0-17-16,0-36 16,0 0-1,0-88-15,0 0 16,0 0-16,0 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7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32191 12047 0,'0'0'15,"0"0"-15,0 0 16,0 0 0,0 0-16,-88 141 0,53-52 15,-1 17 1,-17 17-16,18-17 15,0 35-15,-1-35 16,19 0 0,17-36-16,0 1 15,17-1 1,1 1-16,35-18 0,35 17 16,-17-17-1,-1 0-15,19 0 16,-1-18-16,0 18 15,0-17-15,0 16 16,-17 1 0,-18 36-16,0-1 15,-36 18-15,1 17 16,-18-17-16,0 35 16,-18-18-1,1 1-15,-36 17 16,18-17-16,-36-1 15,18-35 1,-18 0-16,71-88 16,0 0-1,0 0-15,0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1:37.4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31115 14411 0,'0'0'16,"0"0"-16,159 0 15,-71 0-15,18 0 16,0 0-16,35 0 16,0 0-16,18 0 15,-1 0 1,-158 0-16,0 0 16,0 0-16,0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49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17903 2487 0,'0'-35'94,"0"-36"-94,71 36 16,-36-71-1,-17-70 1,17-18-1,-35 141 1,0 106 109,-17 17-125,-19 36 16,-17 106-1,-17 105 1,-36 142 0,53-230-16,-88 230 15,35-71 1,89-335-1,17-88 64,0-54-64,-36-34-15,19-353 31,-36 105-15,17 212-16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2:21.1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3440 3157 0,'0'0'0,"0"0"0,635 36 0,-530-36 15,1 0-15,0 0 16,18 0-16,-19 0 16,19 0-1,-1-18-15,1 0 16,-1 18-1,18-17-15,1-19 16,-19 1-16,0 18 16,19-1-16,-19-17 15,-17 17-15,0-17 16,-18 17 0,0-17-16,-17 0 15,-18-1-15,-1 1 16,-16 17-16,-19-17 15,-17 17 1,0-17-16,0 0 16,-35 17-16,0-17 15,-18 17 1,0-17-16,-18 0 16,1 17-16,-18-17 15,-18 0-15,18-18 16,-18 17-1,0 1-15,0 17 16,-17-17-16,17 0 16,0 17-1,0 1-15,-17-1 16,17 0-16,0 18 16,18-17-16,-18 17 15,0 0-15,0 0 16,36 0-1,-18 17-15,-1 19 16,1-1 0,18-17-16,-1 17 0,1 0 15,17 18 1,-18 0-16,36 0 16,0 0-16,-1 17 15,1-34-15,17-1 16,18 18-1,0 17 1,0-17-16,0 0 0,0 0 16,36 18-1,17-36-15,-53-35 16,0 0-16,0 0 16,0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2:27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7549 2928 0,'0'0'0,"0"0"15,0 0 1,0 0-16,0 0 0,0 0 16,0 0-1,0 0-15,0 0 16,0 0-16,0 0 16,0 0-16,159 0 15,-106 0 1,18 0-1,17 0-15,18 0 16,0 0-16,-18 0 0,35 0 16,-17 0-1,35 0-15,-17 0 16,-1 0-16,18 0 16,0 0-1,0 0-15,1 0 16,-1 0-16,0 0 15,0 0-15,-18 0 16,18 0 0,-35 0-16,18 0 15,-36 0-15,18 0 16,-18 0 0,-17 0-16,-19 0 15,1 0-15,0 0 16,-17 0-16,-1 0 15,-18 0 1,-17 0-16,0 0 16,-17 0-16,-18 0 15,-36 0-15,0 0 16,-17 0 0,0 0-16,-35 0 15,17 0-15,-35 0 16,17 0-16,1-18 15,-18 1 1,-1-1-16,1 1 16,-17 17-16,17-18 15,-1 0 1,1 1-16,18 17 16,-18 0-16,35 0 15,0 0-15,18 0 16,0 0-1,17 0-15,1-18 16,34 18-16,1 0 16,0 0-1,17 0-15,18 0 16,0 0-16,35 0 16,1 0-16,34 0 15,36 0-15,0 0 16,35 0-1,0 0-15,18 0 16,17-18 0,-17-17-16,17 17 15,1 1-15,-19-1 16,1 0 0,0 1-16,-18 17 15,0 0-15,-35 0 16,0 0-16,-18 0 15,-17 0 1,-18 0-16,-1 0 0,1 0 16,-35 0-1,0 0-15,-18 0 16,-36 0-16,-17 0 16,-17 0-16,-18 0 15,-18 0 1,-18 0-16,-17 0 15,0 0-15,0 0 16,-18 0-16,1 0 16,-1 0-1,0 0-15,0 0 16,-17 0-16,0 0 16,-1 0-1,36 0-15,-18 0 16,1 0-16,52 0 15,0 0 1,18 0-16,17 0 16,18 0-16,0 0 15,0 0-15,36 0 16,-1 0-16,18 0 16,18 0-1,17 0-15,36 0 16,17 17-16,35-17 15,1 18 1,17-18-16,18 0 16,17 0-16,-17 0 15,17 0 1,0-18-16,1 18 16,-18 0-16,-1 0 15,-17 0-15,1 0 16,-142 0-16,0 0 15,0 0 1,0 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3:40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12488 2628 0,'-35'18'360,"17"35"-360,-17 0 15,35-36-15,0 72 16,0-72 0,0 18-1,0 18 282,-17 0-281,17-35-16,0 17 15,0 36 1,0-36 187,0 36-187,0-36-16,0 35 15,0-34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3:44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20832 2417 0,'0'0'0,"0"0"0,-194 546 0,176-493 16,18 0-16,0 18 16,0-18-1,0-18-15,0 35 16,0-34-16,0-1 15,0 0 1,35 1-16,0-36 16,1 17-16,-1-17 15,18 0-15,0 0 16,0 0-16,17-17 16,-17 17-16,0-18 15,0-17-15,-18 17 16,1-17-1,17-1-15,-36-16 16,18 16 0,1-17-16,-19 18 15,1-18-15,0 18 16,-1 0-16,-17-1 16,0 1-1,0 17-15,0-17 16,0 18-16,-17-19 15,-19 1-15,19 17 16,-36-17 0,18 17-16,-18 1 15,17-1 1,1 0-16,-36 18 0,19 0 16,16 0-1,-17 0-15,18 0 16,-18 18-16,18 0 15,-18-18-15,0 17 16,53-17 0,0 0-16,0 0 15,0 0-15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3:48.6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20937 2064 0,'0'0'0,"0"0"16,0 0-16,0 0 15,0 0 1,0 0-16,0 0 16,-88-71-16,88 71 15,0 0-15,-17 0 16,17 0-1,0 0-15,-18 0 16,0 0-16,1 18 16,-1 17-16,18 0 15,-18 18 1,1-17-16,-1 17 16,18 17-16,-18 1 15,18-1 1,-17 1-16,17-1 15,0 18-15,0-17 16,0 0-16,17-1 16,-17-17-1,36 18-15,-1-36 16,36 0-16,-19 0 16,19-17-1,0 0-15,-1-18 16,1 0-16,17-18 15,0 0-15,0-17 16,0 18-16,-17-19 16,17 1-1,-17-18 1,-18-17-16,0 17 16,-18 0-16,0 17 15,-17-17-15,-1 18 16,-17-18-16,0 18 15,-17 0-15,-36-18 16,18 18 0,-18-18-16,-18 35 15,1-17 1,-1-1-16,-17 36 0,0-17 16,-1 17-1,1 0-15,0 0 16,0 0-16,17 17 15,1-17 1,17 18-16,0 0 16,0 17-1,-18-17-15,36 17 0,35-35 16,0 0 0,0 0-16,0 0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3:58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20779 2346 0,'0'0'0,"0"0"0,0 0 15,0 0 1,0 0-16,0 0 15,0 0 1,0 0-16,0 0 16,0 0-16,0 0 15,0 0-15,-89 71 16,54-19-16,0 1 16,17 0-1,1 18-15,-1 17 16,0-17-1,18-1-15,0 1 16,0-18-16,0 17 16,0-17-16,0-18 15,18 1-15,17-1 16,18-35 0,0 0-16,18 0 15,-1 0 1,1-18-16,17-17 0,-18 0 15,1-18 1,0 18-16,-18-18 16,-18 0-16,18 0 15,-36 18-15,19-18 16,-19 17 0,1-17-16,-18 18 15,0 0 1,0 17-16,-18-17 15,-17 17-15,0 18 16,-18-17-16,0-1 16,0 18-16,0 0 15,-18 0 1,19 0-16,-1 0 16,53 0-16,0 0 15,0 0 1,0 0-16</inkml:trace>
  <inkml:trace contextRef="#ctx0" brushRef="#br0" timeOffset="500.17">22543 1958 0,'0'0'0,"0"0"0,0 0 16,0 0 0,0 0-16,0 0 15,0 0-15,0 0 16,0 0-16,17 176 16,-52-123-16,0 35 15,-18 18 1,0 0-1,0 0-15,-18 17 16,1-34-16,-1 16 16,18-16-16,0-19 15,0-17-15,1 0 16,16 0-16,1-35 16,35-18-1,0 0-15,0 0 16,0 0-1</inkml:trace>
  <inkml:trace contextRef="#ctx0" brushRef="#br0" timeOffset="896.24">21608 2046 0,'0'0'16,"0"0"-16,0 0 16,53 88-16,-18-35 15,18-35-15,0 17 16,0 0 0,0 18-16,17 0 15,-17 18-15,18-1 16,-19 19-16,19 16 15,0-16 1,-19 16-16,19-16 16,-18-1-16,0 0 15,0-17 1,-18-19 0,0 19-16,18-36 0,-53-35 15,0 0 1,0 0-16,0 0 15</inkml:trace>
  <inkml:trace contextRef="#ctx0" brushRef="#br0" timeOffset="1734.18">23671 2311 0,'0'0'0,"0"0"16,0 0-16,0 0 15,0 0 1,0 0-16,0 0 15,0 0-15,-17 194 16,-1-141-16,18 0 16,-18-1-16,1 1 15,-1 18 1,18-18-16,0 0 16,0-18-16,0 18 15,18-35 1,17-1-16,-17 1 15,17-18-15,0 0 16,18-18-16,-17 1 16,16-1-16,-16-17 15,-1-18 1,18 0-16,-35 0 16,-1-18-16,1 36 15,-18 0-15,0-18 16,0 35-1,-18 1-15,1-1 16,-36 0-16,17 18 16,-17 0-1,18 0-15,0 18 16,35-18 0,0 0-16,0 0 15,0 0-15</inkml:trace>
  <inkml:trace contextRef="#ctx0" brushRef="#br0" timeOffset="2266.09">25047 2628 0,'0'0'0,"0"0"15,-17 141-15,-1-70 16,0 17-16,18-17 16,-17-1-16,17-17 15,0 0 1,0 0-16,0 0 15,17-36 1,-17 1-16,36 0 16,-1-18-16,18 0 15,-18-18-15,18-17 16,-18-18-16,18 0 16,-35 0-1,17 0-15,-17-17 16,-1 17-16,-17 0 15,0 0 1,-17 0-16,-1 18 16,-17-1-16,0 1 15,-18 0-15,17 35 16,-17 0 0,-17 0-16,17 0 15,53 0-15,0 0 16,0 0-1,0 0-15</inkml:trace>
  <inkml:trace contextRef="#ctx0" brushRef="#br0" timeOffset="3141.28">26000 2046 0,'0'0'0,"0"0"15,0 0-15,0 0 16,176 18 0,-105-18-16,-1 0 15,18 0-15,1 0 16,-1 0-1,18 0-15,-1-18 16,-16 0-16,17 1 16,-1 17-16,-16-18 15,-19 18 1,-17 0-16,0 0 16,0 0-16,-53 0 15,0 0 1,0 0-16,0 0 15</inkml:trace>
  <inkml:trace contextRef="#ctx0" brushRef="#br0" timeOffset="3531.27">26564 2011 0,'0'0'0,"0"0"15,0 0-15,0 0 16,-53 141-16,53-106 16,-17 1-16,17-1 15,0-18 1,0 36-16,0-17 16,0 34-1,0 1-15,0-1 16,0 18-16,0 18 15,0-17-15,0-19 16,0 36-16,0 0 16,0-18-1,0 0-15,0 0 16,0-17 0,0-1-16,0-17 15,0 0-15,0-17 16,0-36-16,0 0 15,0 0 1,0 0-16</inkml:trace>
  <inkml:trace contextRef="#ctx0" brushRef="#br0" timeOffset="3905.42">26529 2893 0,'0'0'16,"0"0"-16,0 0 15,0 0-15,0 0 16,0 0-16,0 0 16,70 88-1,-17-88-15,-17 0 16,17 0-16,17 0 15,1 0 1,-1 0-16,1 0 16,-1 0-16,19 0 15,-19-18 1,1 1-16,-1 17 16,-17-18-16,0 18 15,0 0-15,-53 0 16,0 0-1,0 0-15,0 0 16</inkml:trace>
  <inkml:trace contextRef="#ctx0" brushRef="#br0" timeOffset="4250.26">28504 2011 0,'0'0'0,"0"0"16,0 0-16,0 0 16,0 159-16,0-89 15,0 36 1,0-18-16,0 18 15,0 0-15,0 17 16,0-17-16,0 0 16,0 17-1,0 1-15,0-36 16,0 18-16,0-106 16,0 0-1,0 0-15,0 0 16</inkml:trace>
  <inkml:trace contextRef="#ctx0" brushRef="#br0" timeOffset="12876.47">25700 4410 0,'0'0'0,"0"0"16,0 0-16,0 0 15,0 0-15,123-18 16,-70 0 0,0 18-16,0-17 15,18-1 1,-1 1-16,18-1 15,1 18-15,16-18 16,1 1-16,-18-1 16,18 0-1,0 18-15,-18-17 16,1-1-16,-1 0 16,-88 18-16,0 0 15,0 0 1,0 0-16</inkml:trace>
  <inkml:trace contextRef="#ctx0" brushRef="#br0" timeOffset="13267.23">26053 4657 0,'0'0'0,"0"0"16,0 0-16,0 0 16,0 176-1,0-105-15,0-1 16,0 36-16,0-18 15,0 18 1,0 0-16,0 17 16,0-17-16,0 0 15,0-18 1,0 0-16,0-17 16,0-36-16,0-35 15,0 0-15,0 0 16,0 0-1</inkml:trace>
  <inkml:trace contextRef="#ctx0" brushRef="#br0" timeOffset="13516.12">26158 5045 0,'0'0'15,"0"0"-15,0 0 16,0 0-16,0 0 15,0 0 1,0 0-16,0 0 16,0 0-16,0 0 15,195 0-15,-107 0 16,0 0 0,18 0-16,0 0 15,-106 0-15,0 0 16,0 0-1,0 0-15</inkml:trace>
  <inkml:trace contextRef="#ctx0" brushRef="#br0" timeOffset="14250.44">28381 4374 0,'0'0'16,"0"0"-1,0 0-15,0 0 16,0 0-16,0 0 15,0 0-15,0 0 16,0 0 0,0 0-16,106 71 15,-53-71-15,0 0 16,-18 0 0,18 0-16,-18 18 15,0-1-15,-17 19 16,-18-1-16,0 18 15,0 17 1,-35 1-16,-1-1 16,1 1-1,-18 17-15,0-17 16,18-1-16,-18-17 16,36 18-16,-19-36 15,19 0-15,17 1 16,0-1-16,17-35 15,1 18 1,17-18-16,0 0 16,18 0-1,-17 0-15,-1 0 0,18 0 16,-36 0 0,-17 0-16,0 0 15,0 0 1,0 0-16</inkml:trace>
  <inkml:trace contextRef="#ctx0" brushRef="#br0" timeOffset="15265.79">25365 4974 0,'0'0'0,"0"0"0,0 0 16,0 0-16,0 0 15,0 0-15,0 0 16,0 0 0,0 0-16,0 0 15,0 0-15,-159-17 16,106 17 0,-17 0-16,17 0 15,-18 0-15,-17 0 16,0 0-16,-1 0 15,1 0 1,-18 0-16,1 0 16,16 0-16,-34 0 15,17 0 1,-17 0-16,17 0 0,-35 0 16,17 0-1,1 0-15,-1 0 16,-17 0-16,18 0 15,-1 0 1,-17 0 0,18 0-16,-1 0 15,-17 0-15,35-18 16,0 0-16,-17 1 16,17-1-16,0 18 15,0-18-15,18 1 16,-18 17-1,18 0-15,0 0 16,17 0 0,1-18-16,17 0 0,0 18 15,0 0 1,18-17-16,-18-1 16,18 18-16,35 0 15,0 0 1,0 0-16,0 0 15</inkml:trace>
  <inkml:trace contextRef="#ctx0" brushRef="#br0" timeOffset="15734.8">20902 4286 0,'0'0'0,"0"0"0,0 0 16,0 0-16,0 0 16,0 0-1,-18 124-15,1-89 16,-18 0-16,17 1 16,-35-1-1,18 0 1,-1 18-16,-16 0 0,16 0 15,-17 17-15,18-34 16,-18-1 0,18 18-16,0-18 15,17 18-15,0 0 16,1 0-16,17-18 16,0 18-1,17-35-15,19 17 16,16-35-16,19 0 15,17 0 1,0 0-16,36-18 16,-18 1-16,17-19 15,-17 1-15,-106 35 16,0 0 0,0 0-16,0 0 15</inkml:trace>
  <inkml:trace contextRef="#ctx0" brushRef="#br0" timeOffset="16265.56">20585 3298 0,'0'0'0,"0"0"16,0 0-1,0 0-15,0 0 16,0 0 0,0 0-16,0 0 0,0 0 15,0 0 1,0 0-16,0 0 16,0 0-16,0 0 15,0 0-15,0 0 16,-177 0-1,142 0-15,-36 0 16,18 0-16,1 0 16,-1 0-16,0 0 15,-18 18 1,18 0-16,0-18 16,0 0-16,-17 0 15,70 0 1,0 0-1,0 0-15,0 0 0</inkml:trace>
  <inkml:trace contextRef="#ctx0" brushRef="#br0" timeOffset="16750.83">20055 2487 0,'0'0'15,"0"0"-15,0 0 16,0 0 0,0 0-16,0 0 15,0 0-15,0 0 16,0 0-16,0 159 16,0-159-1,0 35-15,-17 0 16,-1-17-16,1 17 15,-1 1 1,-17 17-16,17 17 16,0-35-1,1 1-15,-1 17 16,0-18-16,18 18 16,0-18-16,0 18 15,0 17-15,0-17 16,36-17-16,-1 17 15,18-18 1,0 0-16,17-17 16,1-1-16,17 1 15,18 0 1,-18-18-16,36 0 0,-124 0 16,0 0-1,0 0-15,0 0 16</inkml:trace>
  <inkml:trace contextRef="#ctx0" brushRef="#br0" timeOffset="24886.36">15258 6033 0,'0'0'0,"0"0"15,0 0 1,0 0-16,0 0 15,0 0-15,0 0 16,0 0 0,0 0-16,0 0 15,0 0-15,88 70 16,-71-17-16,1-18 16,-18 18-1,18 0-15,-18 0 16,0 18-16,0-1 15,0 1-15,0-1 16,0 1 0,0 17-16,0-17 15,0-1-15,0 1 16,0-18-16,0 17 16,0-70-1,0 0-15,0 0 16,0 0-1</inkml:trace>
  <inkml:trace contextRef="#ctx0" brushRef="#br0" timeOffset="25319.56">16510 5874 0,'0'0'16,"0"0"-16,0 0 15,0 0 1,0 0-16,0 0 15,35 141-15,-17-71 16,-18 1-16,0 0 16,0-1-16,0 1 15,0 17 1,0 0-16,0 0 16,0 36-1,0-36-15,0 18 0,-18-18 16,1 0-1,17-17-15,-18-1 16,18-70-16,0 0 16,0 0-1,0 0-15</inkml:trace>
  <inkml:trace contextRef="#ctx0" brushRef="#br0" timeOffset="25734.8">17621 5503 0,'0'0'16,"0"0"-16,0 0 15,0 0-15,0 0 16,36 141 0,-36-70-16,0 0 15,0-1-15,0 36 16,0-18-16,0 18 16,0 0-1,0 17-15,0-17 16,-18 18-16,18-19 15,0 1-15,0 0 16,0 0 0,0-18-16,0-17 15,0-18-15,0-53 16,0 0 0,0 0-16,0 0 15</inkml:trace>
  <inkml:trace contextRef="#ctx0" brushRef="#br0" timeOffset="26015.49">18856 5627 0,'0'0'16,"0"0"-16,0 0 16,18 176-16,-1-88 15,-17 18 1,0 35-16,0 18 16,0 0-16,0 17 15,0-176 1,0 0-16,0 0 15,0 0-15</inkml:trace>
  <inkml:trace contextRef="#ctx0" brushRef="#br0" timeOffset="27633.92">24342 6421 0,'0'0'0,"0"0"16,0 0-16,0 0 15,0 0 1,0 0-1</inkml:trace>
  <inkml:trace contextRef="#ctx0" brushRef="#br0" timeOffset="27874.83">24007 6544 0,'0'0'0,"0"0"15,0 0-15,0 0 16,0 0-16,0 0 16,0 0-1,0 0-15,0 0 16,0 159-16,0-106 15,0 35 1,0 18-16,0-18 16,0 53-16,0-35 15,0 17-15,0-34 16,0 16 0,0-16-16,0-89 15,0 0 1,0 0-16,0 0 15</inkml:trace>
  <inkml:trace contextRef="#ctx0" brushRef="#br0" timeOffset="28297.66">23618 7391 0,'0'0'0,"0"0"16,0 0-16,0 0 15,0 0-15,0 0 16,18 158 0,-18-122-16,18-1 15,-1 18-15,19-18 16,-19 18-1,19-18-15,-1 1 16,0 17-16,0-18 16,18 18-1,-17-36-15,17 19 16,-1-36-16,1 0 16,0-18-16,18 0 15,17 1 1,-17-36-16,17 0 15,-88 53-15,0 0 16,0 0 0,0 0-16</inkml:trace>
  <inkml:trace contextRef="#ctx0" brushRef="#br0" timeOffset="28607.28">25665 6597 0,'0'0'0,"0"0"16,0 0-16,0 0 15,0 0 1,-18 176-16,0-105 15,1 35 1,-1-18-16,18 0 0,-18 36 16,1-36-1,-1 18-15,18-106 16,0 0 0,0 0-16,0 0 15</inkml:trace>
  <inkml:trace contextRef="#ctx0" brushRef="#br0" timeOffset="28947.4">25012 7461 0,'0'0'0,"0"0"15,0 0 1,0 0-16,0 0 0,0 0 15,53 88 1,-35-35-16,-1 18 16,1-1-16,-1 1 15,1 0-15,0-18 16,17-1 0,0-34-1,18-18-15,18-18 0,-18 1 16,17-54-16,18-17 15,1-35 1,-89 123-16,0 0 16,0 0-16,0 0 15</inkml:trace>
  <inkml:trace contextRef="#ctx0" brushRef="#br0" timeOffset="35723.99">2628 5503 0,'0'0'0,"0"0"0,0 0 15,0 0-15,0 0 16,0 0-1,0 0-15,0 0 16,88 53-16,-70-35 16,0 0-16,-1-1 15,-17 1 1,36 17-16,-1 0 16,-17 18-1,17-17-15,0-1 0,-17-18 16,17 1-1,-17-18-15,35 0 16,-18-18-16,18 1 16,0-1-1,0-17-15,-1 0 16,19-18 0,-18 0-16,0 18 15,0-18-15,17 17 16,-17 1-16,0 17 15,0 1-15,-18-1 16,1 18 0,17 18-16,-1-1 15,1-17-15,-17 36 16,-1-1-16,18-17 16,-35 17-16,17 0 15,0-35 1,-17 18-16,35-1 15,-18-17-15,18 0 16,-18 0 0,0-17-16,18-1 15,-17 18-15,16-35 16,-16 17-16,17 18 16,-18 0-1,18 0-15,-18 0 16,0 18-16,-17 17 15,17 36 1,-17-18-16,17-18 16,1 18-16,-19-18 15,18 0-15,1-17 16,17 0-16,-18-18 16,18 0-1,-18 0-15,18-18 16,-18 0-1,1-17-15,17 0 0,-18 17 16,18 1 0,-36-1-16,-17 18 15,0 0 1,0 0-16,0 0 16</inkml:trace>
  <inkml:trace contextRef="#ctx0" brushRef="#br0" timeOffset="36516.69">2293 6385 0,'0'0'0,"0"0"16,0 0-1,0 0-15,0 0 16,0 0-16,0 0 16,0 0-16,0 0 15,0 0-15,0 0 16,0 0-16,0-141 16,18 88-1,-18 0-15,17 0 16,19-17-16,-1-1 15,0 1 1,0-1-16,18 1 16,-17 17-16,-1-18 15,0 36-15,-17 0 16,35-1 0,-36 19-16,36 17 15,-17 0-15,-36 0 16,0 0-1,0 0-15,0 0 16</inkml:trace>
  <inkml:trace contextRef="#ctx0" brushRef="#br0" timeOffset="45171.37">1746 5486 0,'0'0'16,"0"0"-16,0 0 0,0 0 15,0 0 1,0 0-16,0 0 15,0 0-15,0 0 16,0 0-16,0 0 16,0 0-1,0 0-15,0 141 16,18-88-16,0-18 16,-18 0-16,17 18 15,1-18 1,-1 18-16,1-17 15,0-1-15,-18 0 16,17 1 0,-17-19-16,18 18 15,0-17-15,-1 17 16,-17-17-16,18 0 16,0-18-16,-1 0 15,1 0 1,17 0-16,18 0 15,-53 0 1,0 0-16,0 0 16,0 0-16</inkml:trace>
  <inkml:trace contextRef="#ctx0" brushRef="#br0" timeOffset="57390.07">32385 7691 0,'0'0'0,"0"0"16,0 0-16,-18 141 15,18-106-15,-17 18 16,17-35 0,0 34-16,0-16 15,-18-1-15,18 18 16,-18 0-16,1 0 16,-1 0-1,1 17-15,17 1 16,0-1-1,0 1-15,0 17 16,0 0-16,0-17 16,0-1-16,0 1 15,0-1-15,0-17 16,0 18 0,0-18-16,17 0 15,1 0-15,17 0 16,-17-18-16,17 0 15,-17-35 1,35 18-16,-18-18 16,35 0-16,-17 0 15,0-18 1,0 18-16,18-35 16,-18 0-16,0-1 15,-1 1-15,1-35 16,18 17-1,-18-18-15,-18-17 16,18 17-16,-35-35 16,17 1-1,0 16-15,-17-16 16,0-1-16,-1 18 16,1-18-16,-18 18 15,0 17-15,-18 0 16,-17 1-1,17 17-15,-35 18 16,0-1-16,-17 1 16,-1 35-1,1-18-15,-18 18 16,-1 0-16,1 18 16,18 0-16,70-18 15,0 0 1,0 0-1,0 0-15</inkml:trace>
  <inkml:trace contextRef="#ctx0" brushRef="#br0" timeOffset="65719.57">2540 6138 0,'0'0'0,"0"0"0,0 0 16,0 0 0,0 0-16,0 0 15,0 0-15,0 0 16,0 0 0,0 0-16,0 0 15,0 0 1,0 0-16,0 0 15,-71 106-15,54-71 16,-1 1-16,18-19 16,0-17-16,0 0 15,-17 0 1,-1-17-16,18-1 16,-18 0-16,1-17 15,-1 0-15,0 0 16,1-18-1,17 17-15,0-16 16,0 16-16,0 1 16,0-18-1,0 18-15,0-18 16,0-18-16,0 18 16,0-17-16,0-1 15,0 1 1,0-1-16,0 1 15,0-1-15,0 0 16,17 1-16,19-1 16,-1 1-1,0-1-15,0 1 16,18-1-16,0 1 16,0 17-1,18-18-15,-1 36 16,1 0-16,17-18 15,18 35-15,0-17 16,-18-1-16,35 19 16,-17-18-1,-106 35-15,0 0 16,0 0 0,0 0-16</inkml:trace>
  <inkml:trace contextRef="#ctx0" brushRef="#br0" timeOffset="67865.13">4357 2223 0,'0'0'0,"0"0"16,0 0 0,0 0-16,0 0 15,0 0-15,0 0 16,0 0-16,0 0 15,-18 141 1,18-141-16,-17 17 16,-1-17-16,0 0 15,1 18-15,-19-18 16,19 0 0,-36 0-16,18 18 15,-36-1-15,18-17 16,0 0-1,0 0-15,-17 0 16,-1 0-16,1 0 16,-19 0-16,19 0 15,-18 0 1,-1 0-16,-16 0 16,16-17-16,-16-1 15,-1 0 1,0 1-16,18 17 15,-18-18-15,0-17 16,18-1 0,-18 19-16,18-1 15,0-17-15,17 17 16,-17-17-16,17 17 16,1-17-1,-18 0-15,17-1 16,0-16-16,19-1 15,-1-18-15,0 18 16,17 0-16,1 0 16,35-17-1,-18-1-15,18 1 16,0-1 0,18 1-16,0-19 0,35 19 15,0-1 1,17 1-16,1 17 15,17-18-15,18 18 16,-18 18 0,35-18-16,-17 35 15,18-17-15,17 0 16,-18 35-16,18-18 16,1 1-1,-1-1-15,17 18 16,-17 0-16,18 0 15,-18 0-15,0 0 16,1 35 0,-19-17-16,1 35 15,-1-18-15,-17 36 16,-18-1 0,0 1-16,-17-1 15,-1-17-15,1 18 16,-36-1-16,0 1 15,1-1-15,-19 1 16,1 0 0,-18-1-16,0-17 15,-18 0-15,1 18 16,-19-1 0,19 1-16,-36-1 15,0-17-15,-18 0 16,1 0-1,-18 0-15,-1 0 16,1-18-16,0 36 16,-18-36-16,0 0 15,1-17 1,-19 17-16,18-17 16,-17-1-16,17-17 15,-18 0 1,19 0-16,-19 0 15,18 0-15,-17 0 16,17-17-16,0-1 16,-17-17-16,17 0 15,-18-18 1,19 0-16,-1 0 16,0 0-16,18-18 15,0 1 1,17-1-16,0-17 15,19 0-15,-1 0 16,0-1-16,0 19 16,35-18-1,0 17-15,18 1 16,0-1-16,18 0 16,0 1-1,35 17-15,0 0 16,17 0-16,18 0 15,1 0-15,34 18 16,0 0-16,19 17 16,-1-17-1,17 17-15,1 1 16,18-1 0,-1 18-16,0 0 0,-17 0 15,18 0 1,-1 0-16,-17 35 15,-1 0-15,-16-17 16,16 35 0,-34 0-16,-18 0 15,-1 17 1,1 1-16,-18 0 0,-17-1 16,-18-17-1,-18 18-15,0-19 16,1 1-16,-36 0 15,0 18 1,0-36-16,0 0 16,-36 18-16,-16-35 15,-1 17-15,-18 1 16,-17-19 0,0 18-16,-18-17 15,-18 17-15,19 1 16,-1-36-16,-35 17 15,17 19 1,1-19-16,-18 18 16,17 1-16,1-19 15,-1 1-15,124-18 16,0 0 0,0 0-16,0 0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36:21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7214 0,'0'0'0,"0"0"0,-511 36 0,458-36 15,18 0-15,-18-18 32,17 0-32,1 1 0,-18-19 15,18 1-15,-18-18 16,18 18-1,-1-18-15,19 0 16,-18 0-16,17 0 16,0-17-16,18 17 31,0 0-31,0 0 0,0 0 16,0-18-1,0 19-15,18-1 16,0 0-16,17-18 15,0 18-15,0 0 16,36 0 0,-18 1-16,17-1 15,1 17-15,17 1 16,0 17 0,1-17-16,-1 17 15,-18 1-15,18 17 16,1 0-16,-1 0 15,0 0 1,0 0-16,0 17 16,-17 1-16,17 17 15,-17-17-15,-1 17 16,1 1 0,17 17-16,-35-18 15,-18 18-15,18 0 16,-35 17-1,17-17-15,-17 0 16,-1 0-16,-17-18 16,0 18-16,0 0 15,-17-18-15,-1 1 16,-17 17 0,0-18-16,-18 18 15,0-18 1,0 0-16,-18-17 15,1 0-15,-1-1 16,-17 1-16,0-18 16,0 17-16,-1 1 15,1 0 1,18-1-16,-19-17 16,1 18-16,18 0 15,70-18-15,0 0 16,0 0-1,0 0 1</inkml:trace>
  <inkml:trace contextRef="#ctx0" brushRef="#br0" timeOffset="10210.69">2628 11113 0,'0'0'15,"0"0"-15,0 0 16,0 0-16,0 0 15,0 0-15,-88-71 16,70 71 0,-17 0-16,17 0 15,-17 0-15,0 0 16,-18 0-16,18 0 16,-18 0-1,18 0-15,-18 0 16,17 0-16,1 0 15,-18 0 1,18 0-16,-36 0 16,18 18-16,0-1 15,1 1 1,-19-18-16,18 18 16,0 17-16,0-18 15,-17 19-15,17-1 16,0-17-1,0 35-15,-18-18 16,18 0-16,1 18 16,-1-18-16,0 18 15,17-18 1,1 18-16,18 0 16,-1 18-16,-35-18 15,53 0-15,-18 0 16,18 0-1,0-18-15,0 18 16,0-18-16,0 0 16,18 18-16,-18-18 15,53 18 1,-35 0-16,17-17 16,18 17-1,0-18-15,0 18 16,-1 0-16,1 0 15,36-1-15,-37 1 16,19-17-16,0 17 16,-1-1-1,1-16-15,-1-1 16,1 18-16,-1-18 16,1 18-16,-1-35 15,1 17 1,0-17-16,-1-1 15,1 1-15,17 0 16,-18-18-16,-17 0 16,0 0-1,0-18-15,18-17 16,-18 17 0,0-35-16,-18 0 0,18-17 15,-18-19 1,0 19-16,1-36 15,-19 0-15,1 18 16,0-18-16,-1 0 16,-17 18-1,0-18-15,0 18 16,-17 18-16,-1-19 16,-17 1-1,-1 18-15,1-1 16,-35 1-16,17 17 15,-18-18-15,0 36 16,1 0 0,-18-1-16,0 1 15,-1 35-15,89 0 16,0 0 0,0 0-16,0 0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4-10-07T06:48:27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20408 6897 0,'0'0'15,"-106"159"-15,-670 1305 0,723-1359 0,53-105 16,0 0-16,0 0 15,0 0 1</inkml:trace>
  <inkml:trace contextRef="#ctx0" brushRef="#br0" timeOffset="280.31">20144 7973 0,'0'0'0,"0"0"16,0 0-16,123 17 15,-70 36-15,0 0 16,0 18 0,0 17-16,0 0 15,-18 36 1,0 17-16,-17 35 16,0 1-16,-1 17 15,1 0-15,-1 17 16,-17-34-1,0-177-15,0 0 16,0 0-16,0 0 16</inkml:trace>
  <inkml:trace contextRef="#ctx0" brushRef="#br0" timeOffset="1172.3">21678 6050 0,'0'0'0,"0"0"16,0 0-1,0 0-15,35 124 16,-17-107-16,0 19 31,-18-19-31,0 18 16,-36 1-16,36-36 15,0 0-15,0 0 16,-123 264 0,52-87-16,71-36 15,0 0-15,0 0 16,0-53 0,0-35-16,0-18 15,36-35-15,-1-17 16,53-54-16,-17-35 15,52-17-15,1-18 16,17 0 0,0 0-16,0 52 15,-35 19 1,0 17-16,-36 35 16,-17 18-16,-18 18 15,-35 52-15,-17 19 16,-18 34-16,-18 1 15,0 17 1,-18 17-16,1-16 16,-1-19-1,18-17-15,0-18 16,18-35-16,0-18 16,17-35-1,0-17-15,18-1 0,0-35 16,18-17-16,0-1 15,-1 0 1,-17 71 0,0 0-16,0 0 15,0 0-15</inkml:trace>
  <inkml:trace contextRef="#ctx0" brushRef="#br0" timeOffset="1390.24">22172 6685 0,'0'0'0,"0"0"15,0 0-15,0 0 16,35 141-1,-17-105-15,-18 16 16,0 37-16,-35 16 16,-36 19-16,1-1 15,-36 36 1,0-18-16,0 0 16,0 1-16,0-19 15,106-123-15,0 0 16,0 0-1,0 0-15</inkml:trace>
  <inkml:trace contextRef="#ctx0" brushRef="#br0" timeOffset="1609.88">21255 8308 0,'0'0'15,"106"-35"-15,-53 35 16,17 0-16,1 0 16,-1 35-1,18 18-15,1 17 16,-1 1-16,0 17 15,-17 0-15,17 1 16,0-1-16,-17-18 16,-1 1-1,1-1-15,-1 1 16,-17-53-16,-53-18 16,0 0-1,0 0-15,0 0 16</inkml:trace>
  <inkml:trace contextRef="#ctx0" brushRef="#br0" timeOffset="1952.39">22648 8414 0,'0'0'15,"0"0"-15,-88-71 16,53 36 0,0 17-16,-1 1 15,1-19-15,35 1 16,0-18-16,0-17 15,35-19 1,36 1-16,17-53 16,36 18-1,17-18-15,17-18 16,1 18-16,35 17 16,-17 18-16,-19 36 15,1 35-15,-18 17 16,0 18-16,-17 35 15,-18 18 1,-36 18-16,-35 34 16,-17 1-1,-18-106-15,0 0 16,0 0-16,0 0 16</inkml:trace>
  <inkml:trace contextRef="#ctx0" brushRef="#br0" timeOffset="2222.56">22419 9102 0,'0'0'16,"18"-141"-16,35 35 16,17-18-1,18-34-15,1-1 16,34 0-16,0 0 15,1 36-15,-18-1 16,0 36-16,-18 18 16,-18 17-1,-34 17-15,-36 36 16,0 0-16,0 0 16,0 0-1</inkml:trace>
  <inkml:trace contextRef="#ctx0" brushRef="#br0" timeOffset="2453.4">22737 7497 0,'0'0'0,"0"0"16,52 158-1,-34-70-15,17 36 16,1-1-16,17 19 15,-1-1-15,1 0 16,0 0 0,-17-35-16,-1-18 15,-17-35-15,-18-53 16,0 0 0,0 0-16,0 0 15</inkml:trace>
  <inkml:trace contextRef="#ctx0" brushRef="#br0" timeOffset="2703.55">23548 6826 0,'0'0'0,"0"0"16,0 0 0,0 0-16,35 159 15,0-71-15,1 18 16,17 0-16,0 17 15,0 18 1,-1 1-16,19-1 16,-18 0-16,17-18 15,-70-123-15,0 0 16,0 0 0,0 0-16</inkml:trace>
  <inkml:trace contextRef="#ctx0" brushRef="#br0" timeOffset="3343.13">26247 5927 0,'0'0'0,"0"0"16,0 0-16,0 0 15,0 0-15,0 0 16,0 0 0,0 0-16,0 0 15,0 0-15,0 0 16,0 0 0,0 0-1</inkml:trace>
  <inkml:trace contextRef="#ctx0" brushRef="#br0" timeOffset="3642.91">25224 8114 0,'0'0'0,"0"0"0,0 0 15,0 0-15,158 0 16,-69-53-1,16-18-15,1 1 16,-18-18-16,18-1 16,0-16-16,0 16 15,0 19 1,-18-1-16,18 18 16,-18 1-16,-17 16 15,-19-17 1,-52 53-16,0 0 15,0 0 1,0 0-16</inkml:trace>
  <inkml:trace contextRef="#ctx0" brushRef="#br0" timeOffset="3936.82">26053 6685 0,'0'0'15,"0"0"-15,0 141 16,35-53 0,0 36-16,36-18 15,-1 35-15,-17 0 16,18 35-16,-1-17 16,1 35-1,-1-17-15,1 17 16,0-18-16,-1 18 15,1-18-15,-18 1 16,0-18 0,-53-159-16,0 0 15,0 0-15,0 0 16</inkml:trace>
  <inkml:trace contextRef="#ctx0" brushRef="#br0" timeOffset="4200.89">26652 7849 0,'0'0'0,"0"0"15,-70 194-15,35-53 16,-18 1-1,0 16-15,-35 1 0,17 0 16,-17 0 0,17-36-16,71-123 15,0 0 1,0 0-16,0 0 16</inkml:trace>
  <inkml:trace contextRef="#ctx0" brushRef="#br0" timeOffset="4405.08">26652 8714 0,'0'0'0,"124"-36"16,-54-17-16,36 18 15,0 0 1,18-36-16,17 18 16,-36 0-16,19 1 15,-36-1-15,18-18 16,-35 36-1,-71 35-15,0 0 16,0 0 0,0 0-16</inkml:trace>
  <inkml:trace contextRef="#ctx0" brushRef="#br0" timeOffset="4671.31">26494 5821 0,'0'0'0,"0"0"16,0 0-16,-71 70 16,18 1-16,0 35 15,-35 17 1,-18 36-16,-35 35 15,0 0 1,0 0-16,141-194 16,0 0-16,0 0 15,0 0-15</inkml:trace>
  <inkml:trace contextRef="#ctx0" brushRef="#br0" timeOffset="5186.95">27393 5733 0,'0'0'16,"106"-36"-16,-35 36 16,-18 53-1,-18 18-15,-18-1 16,-17 36-16,-17 0 15,-1 18 1,-35-19-16,18 1 16,-18-18-16,35-35 15,1-17-15,17-36 16,17 0 0,1-18-16,53-35 15,-18-18 1,17 1-16,1-18 0,17 0 15,0 17 1,0 0-16,-17 19 16,17 16-16,-17 19 15,-1 17-15,1 35 16,-54 18 0,1 35-16,-18 0 15,0 53 1,-35 0-16,-18 18 15,0 0-15,-18 17 16,-17-17-16,17-18 16,71-141-16,0 0 15,0 0 1,0 0-16</inkml:trace>
  <inkml:trace contextRef="#ctx0" brushRef="#br0" timeOffset="5422.1">27711 7197 0,'0'0'16,"0"0"-16,0 0 15,88-36 1,-18 1-16,1 17 16,0-34-16,17 16 15,-18-17 1,1-17-16,17 17 15,-17 18-15,17-18 16,-88 53-16,0 0 16,0 0-1,0 0-15</inkml:trace>
  <inkml:trace contextRef="#ctx0" brushRef="#br0" timeOffset="5906.67">29228 6544 0,'0'0'0,"0"0"15,0 0 1,0 0-16,0 141 15,0-70-15,-18 70 16,-35 0 0,-17 18-16,-19 35 15,1 0-15,-35 0 16,34 0-16,-16-35 16,16-18-1,19-18-15,35-35 16,17-35-16,18-35 15,18-36-15,17-35 16,18-17 0,17-36-16,36 0 15,0-35-15,35 0 16,-17 17-16,-1 19 16,18 16-1,-35 36-15,18 18 16,-36 35-1,0 35-15,-18 18 0,-17 36 16,0 34 0,-17 36-16,-36 35 15,0 35-15,0 0 16,-36 36-16,-17-18 16,0 18-1,1-19-15,-19-34 16,0-53-16,71-159 15,0 0 1,0 0-16,0 0 16</inkml:trace>
  <inkml:trace contextRef="#ctx0" brushRef="#br0" timeOffset="6159.03">29069 8749 0,'0'0'16,"0"0"-16,0 0 16,106 35-16,-18 36 15,0-1 1,18 1-16,-18-18 16,18 0-16,0-18 15,-18 0-15,18 1 16,-18-19-1,-88-17-15,0 0 16,0 0 0,0 0-16</inkml:trace>
  <inkml:trace contextRef="#ctx0" brushRef="#br0" timeOffset="7655.22">6703 8625 0,'0'0'0,"0"0"15,0 0-15,0 0 16,0 0-1,0 0-15,0 0 16,0 0-16,88-35 16,-17 0-16,-1-36 15,1 1 1,34-1-16,19 1 16,17-1-16,0 1 15,0-1 1,18 0-16,0 1 15,0-18-15,-1 17 16,19 1-16,-1-1 16,0 0-1,-17 1-15,0-1 16,0 1-16,-1-1 16,-16 1-16,-19 17 15,-17 0 1,0 0-16,-36 18 15,-70 35-15,0 0 16,0 0 0,0 0-16</inkml:trace>
  <inkml:trace contextRef="#ctx0" brushRef="#br0" timeOffset="8111.77">9525 6332 0,'0'0'0,"0"0"0,0 0 16,0 0 0,123 36-16,-52-36 0,-18-18 15,35 0 1,0-35-16,1 18 15,-19-35-15,18 34 16,0 1 0,1 0-16,17 17 15,-18 18-15,-18 0 16,1 35-16,-1 1 16,-34 34-1,-1 18-15,-35 18 16,0 18-16,-18 17 15,-17 35 1,0-17-16,-18 35 16,-18-18-16,18 1 15,0-18-15,1-18 16,-19-53 0,71-88-16,0 0 15,0 0-15,0 0 16</inkml:trace>
  <inkml:trace contextRef="#ctx0" brushRef="#br0" timeOffset="8499.19">11113 4727 0,'0'0'16,"52"88"-16,19-17 15,-53 0-15,35 17 16,17 18 0,-17-1-16,18 37 15,-19-1-15,19 0 16,0 17-1,-1 1-15,18 18 16,18-19-16,0 1 16,-18 18-1,36-19-15,-36 1 16,18-18-16,-18-17 16,-18-36-16,-70-88 15,0 0 1,0 0-16,0 0 15</inkml:trace>
  <inkml:trace contextRef="#ctx0" brushRef="#br0" timeOffset="9005.43">11236 4886 0,'0'0'16,"0"0"-16,0 0 15,0 0-15,0 0 16,0 0 0,123-18-16,-87 1 15,34-19 1,-17 36-16,18-17 16,17 17-16,-17 0 15,-1 17-15,1 19 16,-18 34-16,-1 18 15,-16 1 1,-1-1-16,-35 18 16,0-18-1,0 18-15,0 0 0,0-18 16,-35-18 0,-1 1-16,19-36 15,17-35-15,0 0 16,0 0-1,0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49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16792 1605 0,'0'18'62,"0"176"-46,0 35 0,0-70-1,-17 194 1,-19-142-16,19 213 15,17 52 1,0 0 15,0-88-31,0 71 32,0-248-32,0-158 31,17-35 63,36-18-79,177 53 1,405 106-1,352-1 1,72-16 15,-583-125-31,-35 18 16,-512-35 109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0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20814 3404 0,'53'-53'125,"123"0"-109,653-70 0,-17-18-1,-777 123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1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21661 2117 0,'-18'0'78,"18"35"-62,18 371-1,34 88 1,19 88 0,-18-18-1,-18-352-15,-35-159 16,-53 0 46,0-1-46,53-34-16,-53 70 16,1 89-1,34-142 1,-17 124-1,35-89 1,0-34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0-07T06:30:51.7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21555 5256 0,'53'0'188,"17"-70"-188,-17 17 15,212-194-15,158-18 31,53-52-15,-17-1 0,-283 195-16,-123 70 15,-53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763C-E206-CE68-69E1-48A1172AC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93B51D-5C06-6A11-C132-70A545FD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64ECF-7483-ABE9-E2A8-25E7ECDD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813D1-CDAF-062A-96AD-4008DD93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7A6CC-1370-1A9B-A4D7-7478688E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FE930-08B6-561F-06D2-B1429518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EE245F-390A-2FB4-CED1-742FDCAC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9DF62-877F-54B0-E835-9869DAC0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0B45E-2F3D-EA35-B622-4B3BFA0C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BC176-BD30-26A8-AC57-BF8068A9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1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EC7DBA-6426-6054-1F98-83A1722E5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CEF976-3A56-47C6-FFD5-A4C99D343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7685E-6470-94DA-A8DC-CE81B20B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487BE4-523A-BCD6-0BE2-3367597A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ECCABF-F831-4909-5E92-DDB1FEAD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29516-14CC-4A47-B433-EE4754DF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A29D3-EA08-F9E7-02D3-A72114C4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046319-8706-8CEB-5107-1011534B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DB3FB-8032-2C67-D6AF-F223ADB7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BA72FF-C34A-0163-A427-3C3EBA08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5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0131B-B347-612B-A158-54FFE117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1E8CA-3632-2103-E4ED-68EDFF54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2C3AC-7B6D-42B7-CDB1-335C5D99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B2EB5-D1D5-8178-3FD9-142EC79B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34D30D-61EC-F1DC-C3C7-9E1E0310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D005-459A-F906-8C26-738A9EE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2DF70-4FEA-850C-905B-E5DAED66A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FC3ACA-3D3F-DF52-6DBF-F56C2C239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EF825-0255-5920-B550-99F18EF9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4C074B-57AE-B620-874F-3C6B580F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2A912-3335-7A7B-773E-E69E3BA8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83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9DB19-F2CE-3ED0-DF2C-108CBFEA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588053-8098-01DC-C8A9-44D7ABC10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8FDE3-654A-6F9D-7C5F-2FC0A8E4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91CC52-2724-AD30-E231-66C9B35C8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E05A0-B89A-6008-CDA3-07264B2B8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D7616B-1853-FCF6-6DB1-6F1855E7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086282-79C7-FFFC-B094-E4DE8241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2E8F3E-E10F-479E-B353-1F5D9125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81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AB01D-E6FA-215C-C536-1D29DFAD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69A871-F4E8-BA57-114B-9A9BF5D6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C8D05E-2DB4-6CB4-F405-4EB6A93A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28ECE-5EFF-6427-40F1-9FCE0D93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0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3328B5-7489-12A5-972C-9735D8E6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44D955-7654-167D-100A-A61EDC91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61E14B-F6BD-9468-E0A1-3C6AEAC1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27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B6F1B-9B53-E9EE-8676-6D38AEC9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4F682-C038-9E9F-E5BA-9021332B0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761027-5E95-4730-4F16-F777EDC40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0614E-4F6F-E603-E636-6AF04C5B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B3BB04-0BC0-2494-4D8D-0CBA59F4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A7A556-B573-BF85-AC7C-6F4B7A8A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89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2BDCD-3626-F638-6B1C-9F2FEF1F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DEC228-5D1B-B428-0A5E-CD5EF59EF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F4A9E-8F07-E4A3-8AEC-A91D21A7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8BBC64-2F29-91BE-52E7-9D3ADEF5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F47722-6A7A-1A0D-DDCC-8DB52BCE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61BCE2-1D97-80A2-0DD4-60DD7FEF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4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536F6A-1F9A-D325-7B85-E41A507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A1C8D-6D49-DA4A-C31D-9E41AD07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166C5-0322-505F-3C02-092580A79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BFD1A-4754-401C-A748-036D7545680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2B087-D636-A63A-537B-3C4449DF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54E9F-D8C0-9BDD-6A26-7D90249BC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94B1B-5ED9-4D71-B06E-08B8D0E91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1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89" Type="http://schemas.openxmlformats.org/officeDocument/2006/relationships/customXml" Target="../ink/ink44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0.png"/><Relationship Id="rId66" Type="http://schemas.openxmlformats.org/officeDocument/2006/relationships/image" Target="../media/image34.png"/><Relationship Id="rId74" Type="http://schemas.openxmlformats.org/officeDocument/2006/relationships/image" Target="../media/image38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102" Type="http://schemas.openxmlformats.org/officeDocument/2006/relationships/image" Target="../media/image52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2.png"/><Relationship Id="rId90" Type="http://schemas.openxmlformats.org/officeDocument/2006/relationships/image" Target="../media/image46.png"/><Relationship Id="rId95" Type="http://schemas.openxmlformats.org/officeDocument/2006/relationships/customXml" Target="../ink/ink47.xml"/><Relationship Id="rId19" Type="http://schemas.openxmlformats.org/officeDocument/2006/relationships/customXml" Target="../ink/ink9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98" Type="http://schemas.openxmlformats.org/officeDocument/2006/relationships/image" Target="../media/image50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5.png"/><Relationship Id="rId91" Type="http://schemas.openxmlformats.org/officeDocument/2006/relationships/customXml" Target="../ink/ink45.xml"/><Relationship Id="rId9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0.png"/><Relationship Id="rId81" Type="http://schemas.openxmlformats.org/officeDocument/2006/relationships/customXml" Target="../ink/ink40.xml"/><Relationship Id="rId86" Type="http://schemas.openxmlformats.org/officeDocument/2006/relationships/image" Target="../media/image44.png"/><Relationship Id="rId94" Type="http://schemas.openxmlformats.org/officeDocument/2006/relationships/image" Target="../media/image4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image" Target="../media/image39.png"/><Relationship Id="rId97" Type="http://schemas.openxmlformats.org/officeDocument/2006/relationships/customXml" Target="../ink/ink48.xml"/><Relationship Id="rId10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53.xm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8C7A4-D363-8FDE-F875-F9805CF27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1F069B-1C63-DA0D-A7CF-3039A29544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3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D17DE-0836-4211-EE41-04B766AE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4AD22-F54C-E796-0228-9417BD86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E111D-79A5-896C-1E22-4C98D8F8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1" y="0"/>
            <a:ext cx="1119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C0646-21CE-9253-1B54-C89B67FB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50A9D-EE22-16F7-53E5-1402545D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825A10-51CC-A264-1872-D520D9FE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5" y="0"/>
            <a:ext cx="11522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2C5A4-040D-3A4D-3829-009FBE7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B97B2-8E1A-460B-F86E-63E76F7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A526E2-CE35-FE32-A653-3BEBB814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1" y="0"/>
            <a:ext cx="11862698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004AA8-1B9F-AE9F-8D0F-25D55936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1" y="2978785"/>
            <a:ext cx="4033520" cy="12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5F80-EA71-AF62-459F-5A68E2B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6200-AB56-9272-2165-753150082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0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7B7AF-2D9E-EF7D-B0E4-4F22BE3E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B4646-B318-EAD9-A6FB-C6A54B268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D777A9-8F46-4EE0-FF6E-E107F3F5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96"/>
            <a:ext cx="12192000" cy="6639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11D8BCE-F5BD-4AD4-2DB2-01471991E89A}"/>
                  </a:ext>
                </a:extLst>
              </p14:cNvPr>
              <p14:cNvContentPartPr/>
              <p14:nvPr/>
            </p14:nvContentPartPr>
            <p14:xfrm>
              <a:off x="2413080" y="1701720"/>
              <a:ext cx="8401320" cy="1905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11D8BCE-F5BD-4AD4-2DB2-01471991E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3720" y="1692360"/>
                <a:ext cx="8420040" cy="19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9DF6B-EE24-DB13-BA84-91C27031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A4228-824C-C5C4-2C16-0CD1D586C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EA1A9-9186-9FFE-FBBB-337A4C53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60" y="0"/>
            <a:ext cx="10589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8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FF44-4DF3-26D8-8C68-E5EA787F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53828-DF52-0ABF-FD81-5A434EF8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9F46C1-A2E5-075C-F6F5-B9887107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0"/>
            <a:ext cx="1147572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D63ED7-8F2C-CBC5-032E-8042AF56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4920630"/>
            <a:ext cx="2827973" cy="15968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81E59F-D11F-6A85-68A0-1F2DE931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2868486"/>
            <a:ext cx="2438083" cy="5046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1020D-F1C5-156D-0655-C05101BE5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264" y="3508064"/>
            <a:ext cx="668656" cy="8158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9250FF-1B10-08C0-93BF-5B33070AD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028" y="3484874"/>
            <a:ext cx="724218" cy="7068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7F7DA8-E706-8A93-846B-0372DAEEC3A6}"/>
              </a:ext>
            </a:extLst>
          </p:cNvPr>
          <p:cNvSpPr/>
          <p:nvPr/>
        </p:nvSpPr>
        <p:spPr>
          <a:xfrm>
            <a:off x="6664960" y="264160"/>
            <a:ext cx="5068236" cy="27838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96A35C2-BBD4-BC71-8580-E319B009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997" y="209224"/>
            <a:ext cx="18002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9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9412CA-8EA7-C9DA-65D2-85815136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11"/>
            <a:ext cx="12192000" cy="2019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1385B7-1E7F-2E24-F1B4-E850F33E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3119437"/>
            <a:ext cx="2495550" cy="2143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A70D9F-FCFB-B803-076E-934D91DE2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982" y="3005136"/>
            <a:ext cx="64674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DE783E-FBF7-121E-E965-58EA72ED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69" y="103304"/>
            <a:ext cx="8724900" cy="3524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6F991A-00E3-8EAC-6AB8-D923FADC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07" y="3429000"/>
            <a:ext cx="85058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0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C7438-0079-D25A-F2FC-E04FABAD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267A7-A3FA-DC89-7540-DD6F20916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08BD73-4A7A-41E6-9023-E197D8AE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09"/>
            <a:ext cx="12192000" cy="64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2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0678C-3903-BC03-CBE5-42DB822B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9175C-D405-41BD-EFB1-7A585ADD2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0D854-328C-44B4-569D-123C20C6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55" y="1825625"/>
            <a:ext cx="7715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65552-49D5-395A-8B15-B3B69A44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847DC-C04B-84D9-DAAE-66E4A7C82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7AEAE-F344-30F9-AAE0-3D9AAA8D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02"/>
            <a:ext cx="5943600" cy="265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1867E2-6D02-3C15-A06D-DB071FF4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2" y="330199"/>
            <a:ext cx="55435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7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0A21D-50CA-4EB0-1C6D-F5062666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EEF7C-AC2E-C6B1-2CB9-6157188E7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F7B22-0A79-9B89-9E08-257050EC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97" y="0"/>
            <a:ext cx="5390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8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45DCB-1216-9A95-F39B-BD3E7D18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02083-1E1C-C710-6CD6-958596BE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C++ Pointers and References">
            <a:extLst>
              <a:ext uri="{FF2B5EF4-FFF2-40B4-BE49-F238E27FC236}">
                <a16:creationId xmlns:a16="http://schemas.microsoft.com/office/drawing/2014/main" id="{DDF7293B-B62A-5E84-D786-AB3B99BD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08"/>
          <a:stretch/>
        </p:blipFill>
        <p:spPr bwMode="auto">
          <a:xfrm>
            <a:off x="975360" y="365125"/>
            <a:ext cx="3332479" cy="662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74A88F1-2C2F-C478-535A-0F894B589F2C}"/>
                  </a:ext>
                </a:extLst>
              </p14:cNvPr>
              <p14:cNvContentPartPr/>
              <p14:nvPr/>
            </p14:nvContentPartPr>
            <p14:xfrm>
              <a:off x="2952720" y="2000160"/>
              <a:ext cx="559080" cy="64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74A88F1-2C2F-C478-535A-0F894B589F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6880" y="1936800"/>
                <a:ext cx="5904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DC3E81D-9A23-491B-D1DA-0B1E1DDF227E}"/>
                  </a:ext>
                </a:extLst>
              </p14:cNvPr>
              <p14:cNvContentPartPr/>
              <p14:nvPr/>
            </p14:nvContentPartPr>
            <p14:xfrm>
              <a:off x="4857840" y="933480"/>
              <a:ext cx="813240" cy="6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DC3E81D-9A23-491B-D1DA-0B1E1DDF22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2000" y="870120"/>
                <a:ext cx="844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AF7243-7FD6-8832-F59D-552277999776}"/>
                  </a:ext>
                </a:extLst>
              </p14:cNvPr>
              <p14:cNvContentPartPr/>
              <p14:nvPr/>
            </p14:nvContentPartPr>
            <p14:xfrm>
              <a:off x="5149800" y="615960"/>
              <a:ext cx="298800" cy="8830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AF7243-7FD6-8832-F59D-5522779997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3960" y="552600"/>
                <a:ext cx="33012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689EDA2-22C9-15B9-D9A4-21ABE410F8C0}"/>
                  </a:ext>
                </a:extLst>
              </p14:cNvPr>
              <p14:cNvContentPartPr/>
              <p14:nvPr/>
            </p14:nvContentPartPr>
            <p14:xfrm>
              <a:off x="5010120" y="876240"/>
              <a:ext cx="1803960" cy="8449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689EDA2-22C9-15B9-D9A4-21ABE410F8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4280" y="812880"/>
                <a:ext cx="183528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391AEFD-6A39-A9A6-D0AF-B9B7AEC129F3}"/>
                  </a:ext>
                </a:extLst>
              </p14:cNvPr>
              <p14:cNvContentPartPr/>
              <p14:nvPr/>
            </p14:nvContentPartPr>
            <p14:xfrm>
              <a:off x="6235560" y="654120"/>
              <a:ext cx="267120" cy="844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391AEFD-6A39-A9A6-D0AF-B9B7AEC129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9720" y="590760"/>
                <a:ext cx="29844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27C62CD-FE06-59DD-CC8F-7C798FDB88E3}"/>
                  </a:ext>
                </a:extLst>
              </p14:cNvPr>
              <p14:cNvContentPartPr/>
              <p14:nvPr/>
            </p14:nvContentPartPr>
            <p14:xfrm>
              <a:off x="6019920" y="577800"/>
              <a:ext cx="1403640" cy="15242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27C62CD-FE06-59DD-CC8F-7C798FDB88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4080" y="514440"/>
                <a:ext cx="1434960" cy="16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DF13310-F809-E8DC-9206-F020491984B8}"/>
                  </a:ext>
                </a:extLst>
              </p14:cNvPr>
              <p14:cNvContentPartPr/>
              <p14:nvPr/>
            </p14:nvContentPartPr>
            <p14:xfrm>
              <a:off x="7493040" y="1085760"/>
              <a:ext cx="686160" cy="1400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DF13310-F809-E8DC-9206-F020491984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7200" y="1022400"/>
                <a:ext cx="7174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6C390FB-12B1-373B-1DBF-2C80EF7B41E1}"/>
                  </a:ext>
                </a:extLst>
              </p14:cNvPr>
              <p14:cNvContentPartPr/>
              <p14:nvPr/>
            </p14:nvContentPartPr>
            <p14:xfrm>
              <a:off x="7778880" y="762120"/>
              <a:ext cx="95400" cy="10926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6C390FB-12B1-373B-1DBF-2C80EF7B41E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63040" y="698760"/>
                <a:ext cx="12672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9C6622A-FEBB-2D2E-6578-E93FE6098241}"/>
                  </a:ext>
                </a:extLst>
              </p14:cNvPr>
              <p14:cNvContentPartPr/>
              <p14:nvPr/>
            </p14:nvContentPartPr>
            <p14:xfrm>
              <a:off x="7759800" y="1352520"/>
              <a:ext cx="730440" cy="5400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9C6622A-FEBB-2D2E-6578-E93FE60982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43960" y="1289160"/>
                <a:ext cx="76176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E55AE1F-1D7A-7413-1DCD-95076D814F0A}"/>
                  </a:ext>
                </a:extLst>
              </p14:cNvPr>
              <p14:cNvContentPartPr/>
              <p14:nvPr/>
            </p14:nvContentPartPr>
            <p14:xfrm>
              <a:off x="8750160" y="590400"/>
              <a:ext cx="45000" cy="9594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E55AE1F-1D7A-7413-1DCD-95076D814F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34320" y="527040"/>
                <a:ext cx="7632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2CD815D-367C-E94B-86CE-0AF78E44632F}"/>
                  </a:ext>
                </a:extLst>
              </p14:cNvPr>
              <p14:cNvContentPartPr/>
              <p14:nvPr/>
            </p14:nvContentPartPr>
            <p14:xfrm>
              <a:off x="8845560" y="1206360"/>
              <a:ext cx="825840" cy="3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2CD815D-367C-E94B-86CE-0AF78E4463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9720" y="1143000"/>
                <a:ext cx="85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5BE8BD9-B9B9-AD60-E5C6-6DDDD6C33C34}"/>
                  </a:ext>
                </a:extLst>
              </p14:cNvPr>
              <p14:cNvContentPartPr/>
              <p14:nvPr/>
            </p14:nvContentPartPr>
            <p14:xfrm>
              <a:off x="8610480" y="958680"/>
              <a:ext cx="38520" cy="8388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5BE8BD9-B9B9-AD60-E5C6-6DDDD6C33C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94640" y="895320"/>
                <a:ext cx="6984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127B7C8B-B981-6C69-ABE4-979D68EBF5B1}"/>
                  </a:ext>
                </a:extLst>
              </p14:cNvPr>
              <p14:cNvContentPartPr/>
              <p14:nvPr/>
            </p14:nvContentPartPr>
            <p14:xfrm>
              <a:off x="8096400" y="1682640"/>
              <a:ext cx="2451240" cy="2926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127B7C8B-B981-6C69-ABE4-979D68EBF5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80560" y="1619280"/>
                <a:ext cx="24825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47F6377F-D500-CBB0-F64C-04C10A4EE190}"/>
                  </a:ext>
                </a:extLst>
              </p14:cNvPr>
              <p14:cNvContentPartPr/>
              <p14:nvPr/>
            </p14:nvContentPartPr>
            <p14:xfrm>
              <a:off x="5378400" y="2673360"/>
              <a:ext cx="360" cy="11498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47F6377F-D500-CBB0-F64C-04C10A4EE1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62560" y="2610000"/>
                <a:ext cx="31680" cy="12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EF307BC-1095-8990-6A82-649D5C086C1C}"/>
                  </a:ext>
                </a:extLst>
              </p14:cNvPr>
              <p14:cNvContentPartPr/>
              <p14:nvPr/>
            </p14:nvContentPartPr>
            <p14:xfrm>
              <a:off x="5353200" y="2673360"/>
              <a:ext cx="1391040" cy="13276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EF307BC-1095-8990-6A82-649D5C086C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37360" y="2610000"/>
                <a:ext cx="1422360" cy="14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6EDAA4A-3326-1C26-77AC-621D95CF65CF}"/>
                  </a:ext>
                </a:extLst>
              </p14:cNvPr>
              <p14:cNvContentPartPr/>
              <p14:nvPr/>
            </p14:nvContentPartPr>
            <p14:xfrm>
              <a:off x="5994360" y="2425680"/>
              <a:ext cx="203760" cy="7815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6EDAA4A-3326-1C26-77AC-621D95CF65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8520" y="2362320"/>
                <a:ext cx="23508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FCC2B4C-5221-61FB-2AA5-392CCDE32950}"/>
                  </a:ext>
                </a:extLst>
              </p14:cNvPr>
              <p14:cNvContentPartPr/>
              <p14:nvPr/>
            </p14:nvContentPartPr>
            <p14:xfrm>
              <a:off x="5987880" y="3244680"/>
              <a:ext cx="432360" cy="1213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FCC2B4C-5221-61FB-2AA5-392CCDE3295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72040" y="3181320"/>
                <a:ext cx="463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EE17C12-6967-9BB8-7E85-8A6CC4E2323C}"/>
                  </a:ext>
                </a:extLst>
              </p14:cNvPr>
              <p14:cNvContentPartPr/>
              <p14:nvPr/>
            </p14:nvContentPartPr>
            <p14:xfrm>
              <a:off x="7245360" y="2546280"/>
              <a:ext cx="1155960" cy="702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EE17C12-6967-9BB8-7E85-8A6CC4E232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29520" y="2482920"/>
                <a:ext cx="1187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005308D-BB90-1047-2E22-BC29E9EE474A}"/>
                  </a:ext>
                </a:extLst>
              </p14:cNvPr>
              <p14:cNvContentPartPr/>
              <p14:nvPr/>
            </p14:nvContentPartPr>
            <p14:xfrm>
              <a:off x="7219800" y="2324160"/>
              <a:ext cx="724320" cy="10418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005308D-BB90-1047-2E22-BC29E9EE474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03960" y="2260800"/>
                <a:ext cx="755640" cy="11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84C6665-E029-B282-37D6-533A38097A02}"/>
                  </a:ext>
                </a:extLst>
              </p14:cNvPr>
              <p14:cNvContentPartPr/>
              <p14:nvPr/>
            </p14:nvContentPartPr>
            <p14:xfrm>
              <a:off x="7486560" y="3054240"/>
              <a:ext cx="120960" cy="7815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84C6665-E029-B282-37D6-533A38097A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70720" y="2990880"/>
                <a:ext cx="15228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51B6E07A-D01B-405C-8824-31DAB04DB662}"/>
                  </a:ext>
                </a:extLst>
              </p14:cNvPr>
              <p14:cNvContentPartPr/>
              <p14:nvPr/>
            </p14:nvContentPartPr>
            <p14:xfrm>
              <a:off x="7854840" y="2990880"/>
              <a:ext cx="686160" cy="10418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51B6E07A-D01B-405C-8824-31DAB04DB66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39000" y="2927520"/>
                <a:ext cx="717480" cy="11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6D44BF6-53FA-D84E-0371-2B13FFBD3F8F}"/>
                  </a:ext>
                </a:extLst>
              </p14:cNvPr>
              <p14:cNvContentPartPr/>
              <p14:nvPr/>
            </p14:nvContentPartPr>
            <p14:xfrm>
              <a:off x="8001000" y="3384720"/>
              <a:ext cx="660600" cy="889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6D44BF6-53FA-D84E-0371-2B13FFBD3F8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85160" y="3321360"/>
                <a:ext cx="6919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18556FA9-8F71-7F0B-07BD-35DE2A570E67}"/>
                  </a:ext>
                </a:extLst>
              </p14:cNvPr>
              <p14:cNvContentPartPr/>
              <p14:nvPr/>
            </p14:nvContentPartPr>
            <p14:xfrm>
              <a:off x="5295960" y="4178160"/>
              <a:ext cx="3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18556FA9-8F71-7F0B-07BD-35DE2A570E6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80120" y="41148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D958DAB-BE1E-D595-E891-F4B55A5D028A}"/>
                  </a:ext>
                </a:extLst>
              </p14:cNvPr>
              <p14:cNvContentPartPr/>
              <p14:nvPr/>
            </p14:nvContentPartPr>
            <p14:xfrm>
              <a:off x="5207040" y="4089240"/>
              <a:ext cx="3753000" cy="640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D958DAB-BE1E-D595-E891-F4B55A5D028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91200" y="4025880"/>
                <a:ext cx="37843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C32E020-1880-4FA0-B44A-180415B6FB53}"/>
                  </a:ext>
                </a:extLst>
              </p14:cNvPr>
              <p14:cNvContentPartPr/>
              <p14:nvPr/>
            </p14:nvContentPartPr>
            <p14:xfrm>
              <a:off x="4870440" y="698400"/>
              <a:ext cx="444960" cy="37598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C32E020-1880-4FA0-B44A-180415B6FB5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54600" y="635040"/>
                <a:ext cx="476280" cy="38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A8521D8-8718-B09F-5654-7129C17FAB7C}"/>
                  </a:ext>
                </a:extLst>
              </p14:cNvPr>
              <p14:cNvContentPartPr/>
              <p14:nvPr/>
            </p14:nvContentPartPr>
            <p14:xfrm>
              <a:off x="4819680" y="412920"/>
              <a:ext cx="5924880" cy="36198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A8521D8-8718-B09F-5654-7129C17FAB7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03840" y="349560"/>
                <a:ext cx="5956200" cy="37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1B5CBC33-4163-C53C-6A33-79A64EF2DF38}"/>
                  </a:ext>
                </a:extLst>
              </p14:cNvPr>
              <p14:cNvContentPartPr/>
              <p14:nvPr/>
            </p14:nvContentPartPr>
            <p14:xfrm>
              <a:off x="5518080" y="4667400"/>
              <a:ext cx="673560" cy="255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1B5CBC33-4163-C53C-6A33-79A64EF2DF3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02240" y="4604040"/>
                <a:ext cx="70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210C4AD-4E9A-0A7E-64DA-41A59BB92211}"/>
                  </a:ext>
                </a:extLst>
              </p14:cNvPr>
              <p14:cNvContentPartPr/>
              <p14:nvPr/>
            </p14:nvContentPartPr>
            <p14:xfrm>
              <a:off x="5854680" y="4476600"/>
              <a:ext cx="57600" cy="597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210C4AD-4E9A-0A7E-64DA-41A59BB9221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38840" y="4413240"/>
                <a:ext cx="889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AF285C8-F8D0-0769-35C1-C1357335D7FA}"/>
                  </a:ext>
                </a:extLst>
              </p14:cNvPr>
              <p14:cNvContentPartPr/>
              <p14:nvPr/>
            </p14:nvContentPartPr>
            <p14:xfrm>
              <a:off x="5454720" y="4737240"/>
              <a:ext cx="1283040" cy="7178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AF285C8-F8D0-0769-35C1-C1357335D7F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38880" y="4673880"/>
                <a:ext cx="131436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BE9C2CAD-1B08-A000-BF1C-ABBF81169F4A}"/>
                  </a:ext>
                </a:extLst>
              </p14:cNvPr>
              <p14:cNvContentPartPr/>
              <p14:nvPr/>
            </p14:nvContentPartPr>
            <p14:xfrm>
              <a:off x="6400800" y="4495680"/>
              <a:ext cx="51120" cy="4323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BE9C2CAD-1B08-A000-BF1C-ABBF81169F4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84960" y="4432320"/>
                <a:ext cx="824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D1AAB13-60B8-82CB-0D60-51D46784ECAC}"/>
                  </a:ext>
                </a:extLst>
              </p14:cNvPr>
              <p14:cNvContentPartPr/>
              <p14:nvPr/>
            </p14:nvContentPartPr>
            <p14:xfrm>
              <a:off x="6051600" y="4330800"/>
              <a:ext cx="552600" cy="13845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D1AAB13-60B8-82CB-0D60-51D46784EC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35760" y="4267440"/>
                <a:ext cx="583920" cy="15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31F27F1-B592-0842-07AD-5E6B929CBE1C}"/>
                  </a:ext>
                </a:extLst>
              </p14:cNvPr>
              <p14:cNvContentPartPr/>
              <p14:nvPr/>
            </p14:nvContentPartPr>
            <p14:xfrm>
              <a:off x="7149960" y="4819680"/>
              <a:ext cx="368640" cy="68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31F27F1-B592-0842-07AD-5E6B929CBE1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34120" y="4756320"/>
                <a:ext cx="399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6FDD5C6-65AB-8C38-039A-5A45DF3E0B2E}"/>
                  </a:ext>
                </a:extLst>
              </p14:cNvPr>
              <p14:cNvContentPartPr/>
              <p14:nvPr/>
            </p14:nvContentPartPr>
            <p14:xfrm>
              <a:off x="7238880" y="4616280"/>
              <a:ext cx="51120" cy="838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6FDD5C6-65AB-8C38-039A-5A45DF3E0B2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23040" y="4552920"/>
                <a:ext cx="8244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C44A5E6-9707-5F9C-CBB0-7B678D28DEC2}"/>
                  </a:ext>
                </a:extLst>
              </p14:cNvPr>
              <p14:cNvContentPartPr/>
              <p14:nvPr/>
            </p14:nvContentPartPr>
            <p14:xfrm>
              <a:off x="8166240" y="4565520"/>
              <a:ext cx="82800" cy="464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C44A5E6-9707-5F9C-CBB0-7B678D28DEC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50400" y="4502160"/>
                <a:ext cx="1141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EFC2C5F-267D-C3E3-B6C2-821F0DCD981C}"/>
                  </a:ext>
                </a:extLst>
              </p14:cNvPr>
              <p14:cNvContentPartPr/>
              <p14:nvPr/>
            </p14:nvContentPartPr>
            <p14:xfrm>
              <a:off x="8197920" y="5041800"/>
              <a:ext cx="571680" cy="702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EFC2C5F-267D-C3E3-B6C2-821F0DCD981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82080" y="4978440"/>
                <a:ext cx="603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FC628AC-6597-CFAC-43BE-48E6723F80AC}"/>
                  </a:ext>
                </a:extLst>
              </p14:cNvPr>
              <p14:cNvContentPartPr/>
              <p14:nvPr/>
            </p14:nvContentPartPr>
            <p14:xfrm>
              <a:off x="7804080" y="4692600"/>
              <a:ext cx="12960" cy="616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FC628AC-6597-CFAC-43BE-48E6723F80A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88240" y="4629240"/>
                <a:ext cx="4428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BC77AB5-DA46-DEDA-C89E-FCCD0E29B558}"/>
                  </a:ext>
                </a:extLst>
              </p14:cNvPr>
              <p14:cNvContentPartPr/>
              <p14:nvPr/>
            </p14:nvContentPartPr>
            <p14:xfrm>
              <a:off x="7620120" y="5384880"/>
              <a:ext cx="895680" cy="44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BC77AB5-DA46-DEDA-C89E-FCCD0E29B55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04280" y="5321520"/>
                <a:ext cx="927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640AA63-45FA-FD83-8D59-7759D26005DB}"/>
                  </a:ext>
                </a:extLst>
              </p14:cNvPr>
              <p14:cNvContentPartPr/>
              <p14:nvPr/>
            </p14:nvContentPartPr>
            <p14:xfrm>
              <a:off x="9188280" y="4299120"/>
              <a:ext cx="317880" cy="11304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640AA63-45FA-FD83-8D59-7759D26005D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172440" y="4235760"/>
                <a:ext cx="34920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C7CC71A-30DD-2A67-F42F-69287BE6D32D}"/>
                  </a:ext>
                </a:extLst>
              </p14:cNvPr>
              <p14:cNvContentPartPr/>
              <p14:nvPr/>
            </p14:nvContentPartPr>
            <p14:xfrm>
              <a:off x="10071000" y="3784680"/>
              <a:ext cx="457560" cy="8575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C7CC71A-30DD-2A67-F42F-69287BE6D32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055160" y="3721320"/>
                <a:ext cx="488880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D747B2E-7A76-6462-DEC3-4E9622673579}"/>
                  </a:ext>
                </a:extLst>
              </p14:cNvPr>
              <p14:cNvContentPartPr/>
              <p14:nvPr/>
            </p14:nvContentPartPr>
            <p14:xfrm>
              <a:off x="9664560" y="4406760"/>
              <a:ext cx="495720" cy="10609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D747B2E-7A76-6462-DEC3-4E962267357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48720" y="4343400"/>
                <a:ext cx="52704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563DDD3-0346-A562-FBDC-7D44A907903A}"/>
                  </a:ext>
                </a:extLst>
              </p14:cNvPr>
              <p14:cNvContentPartPr/>
              <p14:nvPr/>
            </p14:nvContentPartPr>
            <p14:xfrm>
              <a:off x="9867960" y="4851360"/>
              <a:ext cx="1124280" cy="1908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563DDD3-0346-A562-FBDC-7D44A907903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852120" y="4788000"/>
                <a:ext cx="1155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670524EB-E60C-C2AA-BF17-98A4BEA979BA}"/>
                  </a:ext>
                </a:extLst>
              </p14:cNvPr>
              <p14:cNvContentPartPr/>
              <p14:nvPr/>
            </p14:nvContentPartPr>
            <p14:xfrm>
              <a:off x="9995040" y="5079960"/>
              <a:ext cx="597240" cy="576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670524EB-E60C-C2AA-BF17-98A4BEA979B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979200" y="5016600"/>
                <a:ext cx="628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1E20B81-47BB-5500-839B-2DD146BE7BAC}"/>
                  </a:ext>
                </a:extLst>
              </p14:cNvPr>
              <p14:cNvContentPartPr/>
              <p14:nvPr/>
            </p14:nvContentPartPr>
            <p14:xfrm>
              <a:off x="10318680" y="4876920"/>
              <a:ext cx="25920" cy="5083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1E20B81-47BB-5500-839B-2DD146BE7BA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302840" y="4813560"/>
                <a:ext cx="572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78AB93D4-4698-9A18-D44C-E7D829B2811C}"/>
                  </a:ext>
                </a:extLst>
              </p14:cNvPr>
              <p14:cNvContentPartPr/>
              <p14:nvPr/>
            </p14:nvContentPartPr>
            <p14:xfrm>
              <a:off x="10611000" y="4971960"/>
              <a:ext cx="32040" cy="4892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78AB93D4-4698-9A18-D44C-E7D829B2811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595160" y="4908600"/>
                <a:ext cx="633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0F34EE4-8CE1-E02B-FE37-EDA2FA4544B8}"/>
                  </a:ext>
                </a:extLst>
              </p14:cNvPr>
              <p14:cNvContentPartPr/>
              <p14:nvPr/>
            </p14:nvContentPartPr>
            <p14:xfrm>
              <a:off x="10871280" y="4229280"/>
              <a:ext cx="317880" cy="5652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0F34EE4-8CE1-E02B-FE37-EDA2FA4544B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855440" y="4165920"/>
                <a:ext cx="3492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83080EA0-CC1B-7D43-C068-12089D1330C8}"/>
                  </a:ext>
                </a:extLst>
              </p14:cNvPr>
              <p14:cNvContentPartPr/>
              <p14:nvPr/>
            </p14:nvContentPartPr>
            <p14:xfrm>
              <a:off x="11099880" y="4622760"/>
              <a:ext cx="184320" cy="5274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83080EA0-CC1B-7D43-C068-12089D1330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084040" y="4559400"/>
                <a:ext cx="21564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87425C5-E841-6B28-C104-D47389AA351B}"/>
                  </a:ext>
                </a:extLst>
              </p14:cNvPr>
              <p14:cNvContentPartPr/>
              <p14:nvPr/>
            </p14:nvContentPartPr>
            <p14:xfrm>
              <a:off x="11258640" y="4165560"/>
              <a:ext cx="406800" cy="4575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87425C5-E841-6B28-C104-D47389AA351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242800" y="4102200"/>
                <a:ext cx="4381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00D1E6C8-2350-FA43-F6BA-347521BC4CE5}"/>
                  </a:ext>
                </a:extLst>
              </p14:cNvPr>
              <p14:cNvContentPartPr/>
              <p14:nvPr/>
            </p14:nvContentPartPr>
            <p14:xfrm>
              <a:off x="11468160" y="4336920"/>
              <a:ext cx="349560" cy="1143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00D1E6C8-2350-FA43-F6BA-347521BC4CE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452320" y="4273560"/>
                <a:ext cx="380880" cy="12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F99D2D7-3963-F953-D0DC-9BB680B7AD95}"/>
                  </a:ext>
                </a:extLst>
              </p14:cNvPr>
              <p14:cNvContentPartPr/>
              <p14:nvPr/>
            </p14:nvContentPartPr>
            <p14:xfrm>
              <a:off x="11201400" y="5187960"/>
              <a:ext cx="381240" cy="3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F99D2D7-3963-F953-D0DC-9BB680B7AD9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185560" y="5124600"/>
                <a:ext cx="412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318C276-7837-7A7E-33BC-0ABD529C95FA}"/>
                  </a:ext>
                </a:extLst>
              </p14:cNvPr>
              <p14:cNvContentPartPr/>
              <p14:nvPr/>
            </p14:nvContentPartPr>
            <p14:xfrm>
              <a:off x="1238400" y="762120"/>
              <a:ext cx="1111320" cy="3877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318C276-7837-7A7E-33BC-0ABD529C95F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222560" y="698760"/>
                <a:ext cx="11426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EB24A26E-7759-A5AD-208B-FFE6E26E1B30}"/>
                  </a:ext>
                </a:extLst>
              </p14:cNvPr>
              <p14:cNvContentPartPr/>
              <p14:nvPr/>
            </p14:nvContentPartPr>
            <p14:xfrm>
              <a:off x="2717640" y="952560"/>
              <a:ext cx="1213200" cy="1018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EB24A26E-7759-A5AD-208B-FFE6E26E1B3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701800" y="889200"/>
                <a:ext cx="1244520" cy="2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02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7EE127-B741-F383-A3C1-5C472C44D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11055"/>
            <a:ext cx="3963988" cy="66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09235-D03E-D83E-F64A-C9E550B7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F236D-21C0-E683-C1A5-3E02AB0B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2A7F4F-B3DC-2AFA-D62B-4D004424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469"/>
            <a:ext cx="12192000" cy="62710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2423CB5-7AAA-8D80-2C1B-52563BB50FD8}"/>
                  </a:ext>
                </a:extLst>
              </p14:cNvPr>
              <p14:cNvContentPartPr/>
              <p14:nvPr/>
            </p14:nvContentPartPr>
            <p14:xfrm>
              <a:off x="4457880" y="946080"/>
              <a:ext cx="38160" cy="2736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2423CB5-7AAA-8D80-2C1B-52563BB50F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2040" y="882720"/>
                <a:ext cx="694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F0F0D84-A927-BFC9-892E-70D99FB77DE7}"/>
                  </a:ext>
                </a:extLst>
              </p14:cNvPr>
              <p14:cNvContentPartPr/>
              <p14:nvPr/>
            </p14:nvContentPartPr>
            <p14:xfrm>
              <a:off x="7423200" y="870120"/>
              <a:ext cx="292320" cy="374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F0F0D84-A927-BFC9-892E-70D99FB77D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7360" y="806760"/>
                <a:ext cx="3236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653C4ED-0513-21A3-F9F9-8D99E9DF3482}"/>
                  </a:ext>
                </a:extLst>
              </p14:cNvPr>
              <p14:cNvContentPartPr/>
              <p14:nvPr/>
            </p14:nvContentPartPr>
            <p14:xfrm>
              <a:off x="7435800" y="717480"/>
              <a:ext cx="470160" cy="4132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653C4ED-0513-21A3-F9F9-8D99E9DF34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9960" y="654120"/>
                <a:ext cx="5014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FE1A1BC-F93A-DA61-B753-D4DBBBEC3DDF}"/>
                  </a:ext>
                </a:extLst>
              </p14:cNvPr>
              <p14:cNvContentPartPr/>
              <p14:nvPr/>
            </p14:nvContentPartPr>
            <p14:xfrm>
              <a:off x="501480" y="228600"/>
              <a:ext cx="11513160" cy="31690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FE1A1BC-F93A-DA61-B753-D4DBBBEC3D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120" y="219240"/>
                <a:ext cx="115318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2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AC54-A1EC-33C8-0C17-4CFB7651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2FAC0-6759-A884-1E48-1FA03F666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17B61-113F-460C-C2A3-168D6214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72"/>
            <a:ext cx="12192000" cy="6356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15094C6-774B-23C1-6B01-922B43A1F2E5}"/>
                  </a:ext>
                </a:extLst>
              </p14:cNvPr>
              <p14:cNvContentPartPr/>
              <p14:nvPr/>
            </p14:nvContentPartPr>
            <p14:xfrm>
              <a:off x="311040" y="2095560"/>
              <a:ext cx="825840" cy="2642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15094C6-774B-23C1-6B01-922B43A1F2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680" y="2086200"/>
                <a:ext cx="84456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51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8A786-3B4E-0CC4-7059-EBF9BA58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375A8-0936-AB8E-AFE0-FC31E27D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128029-FEDF-1FBD-FB87-707EA3E2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91"/>
            <a:ext cx="12192000" cy="63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D64ED-1AA8-78D9-0EA9-2BE7E5D6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8B98F-85FB-CD01-5B1B-2E2FD8F77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9EC0AD-BE0C-3292-016C-3FD15847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49"/>
            <a:ext cx="12192000" cy="61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8C0C4-E5B8-D8D3-F17F-78B361F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8DCA9-0C25-7B5B-FFBD-CDA19B4E6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64746C-372A-54EA-7D7B-D1CC1A87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59"/>
            <a:ext cx="12192000" cy="61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SwireCocacola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Nianlai(陈年来)</dc:creator>
  <cp:lastModifiedBy>Chen Nianlai(陈年来)</cp:lastModifiedBy>
  <cp:revision>3</cp:revision>
  <dcterms:created xsi:type="dcterms:W3CDTF">2024-10-07T02:56:37Z</dcterms:created>
  <dcterms:modified xsi:type="dcterms:W3CDTF">2024-10-07T09:03:56Z</dcterms:modified>
</cp:coreProperties>
</file>